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9" r:id="rId1"/>
  </p:sldMasterIdLst>
  <p:notesMasterIdLst>
    <p:notesMasterId r:id="rId30"/>
  </p:notesMasterIdLst>
  <p:sldIdLst>
    <p:sldId id="256" r:id="rId2"/>
    <p:sldId id="314" r:id="rId3"/>
    <p:sldId id="313" r:id="rId4"/>
    <p:sldId id="316" r:id="rId5"/>
    <p:sldId id="315" r:id="rId6"/>
    <p:sldId id="317" r:id="rId7"/>
    <p:sldId id="259" r:id="rId8"/>
    <p:sldId id="260" r:id="rId9"/>
    <p:sldId id="261" r:id="rId10"/>
    <p:sldId id="262" r:id="rId11"/>
    <p:sldId id="263" r:id="rId12"/>
    <p:sldId id="264" r:id="rId13"/>
    <p:sldId id="265" r:id="rId14"/>
    <p:sldId id="266" r:id="rId15"/>
    <p:sldId id="318" r:id="rId16"/>
    <p:sldId id="320" r:id="rId17"/>
    <p:sldId id="319" r:id="rId18"/>
    <p:sldId id="321" r:id="rId19"/>
    <p:sldId id="322" r:id="rId20"/>
    <p:sldId id="323" r:id="rId21"/>
    <p:sldId id="324" r:id="rId22"/>
    <p:sldId id="326" r:id="rId23"/>
    <p:sldId id="325" r:id="rId24"/>
    <p:sldId id="327" r:id="rId25"/>
    <p:sldId id="328" r:id="rId26"/>
    <p:sldId id="329" r:id="rId27"/>
    <p:sldId id="330" r:id="rId28"/>
    <p:sldId id="296" r:id="rId2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822" userDrawn="1">
          <p15:clr>
            <a:srgbClr val="A4A3A4"/>
          </p15:clr>
        </p15:guide>
        <p15:guide id="2" pos="31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005800"/>
    <a:srgbClr val="FFFFCC"/>
    <a:srgbClr val="CC99FF"/>
    <a:srgbClr val="99FF99"/>
    <a:srgbClr val="CCECFF"/>
    <a:srgbClr val="663300"/>
    <a:srgbClr val="660066"/>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FF3C0-24DD-4AA8-B0A4-08B83EB49E8F}" v="6" dt="2025-03-19T13:58:20.25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1838" y="48"/>
      </p:cViewPr>
      <p:guideLst>
        <p:guide orient="horz" pos="822"/>
        <p:guide pos="3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3.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38"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nales" userId="65d003d1-348e-461b-85fc-57bf8f216434" providerId="ADAL" clId="{D1BF0849-7678-4B38-B309-460BA05B6E7D}"/>
    <pc:docChg chg="undo redo custSel addSld delSld modSld sldOrd">
      <pc:chgData name="pinales" userId="65d003d1-348e-461b-85fc-57bf8f216434" providerId="ADAL" clId="{D1BF0849-7678-4B38-B309-460BA05B6E7D}" dt="2022-07-27T21:01:26.565" v="10265" actId="20577"/>
      <pc:docMkLst>
        <pc:docMk/>
      </pc:docMkLst>
      <pc:sldChg chg="addSp delSp modSp mod modClrScheme chgLayout">
        <pc:chgData name="pinales" userId="65d003d1-348e-461b-85fc-57bf8f216434" providerId="ADAL" clId="{D1BF0849-7678-4B38-B309-460BA05B6E7D}" dt="2022-07-26T15:14:56.542" v="7295" actId="14100"/>
        <pc:sldMkLst>
          <pc:docMk/>
          <pc:sldMk cId="3657878177" sldId="258"/>
        </pc:sldMkLst>
      </pc:sldChg>
      <pc:sldChg chg="addSp delSp modSp mod modTransition modClrScheme chgLayout">
        <pc:chgData name="pinales" userId="65d003d1-348e-461b-85fc-57bf8f216434" providerId="ADAL" clId="{D1BF0849-7678-4B38-B309-460BA05B6E7D}" dt="2022-07-26T15:15:52.310" v="7305" actId="20577"/>
        <pc:sldMkLst>
          <pc:docMk/>
          <pc:sldMk cId="4039976244" sldId="259"/>
        </pc:sldMkLst>
      </pc:sldChg>
      <pc:sldChg chg="addSp modSp mod">
        <pc:chgData name="pinales" userId="65d003d1-348e-461b-85fc-57bf8f216434" providerId="ADAL" clId="{D1BF0849-7678-4B38-B309-460BA05B6E7D}" dt="2022-07-26T15:10:53.252" v="7279" actId="790"/>
        <pc:sldMkLst>
          <pc:docMk/>
          <pc:sldMk cId="3033168284" sldId="260"/>
        </pc:sldMkLst>
      </pc:sldChg>
      <pc:sldChg chg="delSp del">
        <pc:chgData name="pinales" userId="65d003d1-348e-461b-85fc-57bf8f216434" providerId="ADAL" clId="{D1BF0849-7678-4B38-B309-460BA05B6E7D}" dt="2022-07-25T17:45:36.965" v="2352" actId="47"/>
        <pc:sldMkLst>
          <pc:docMk/>
          <pc:sldMk cId="2226693194" sldId="261"/>
        </pc:sldMkLst>
      </pc:sldChg>
      <pc:sldChg chg="addSp delSp modSp mod modClrScheme chgLayout">
        <pc:chgData name="pinales" userId="65d003d1-348e-461b-85fc-57bf8f216434" providerId="ADAL" clId="{D1BF0849-7678-4B38-B309-460BA05B6E7D}" dt="2022-07-26T14:20:37.758" v="6583" actId="790"/>
        <pc:sldMkLst>
          <pc:docMk/>
          <pc:sldMk cId="298721112" sldId="262"/>
        </pc:sldMkLst>
      </pc:sldChg>
      <pc:sldChg chg="addSp delSp modSp mod ord modClrScheme chgLayout">
        <pc:chgData name="pinales" userId="65d003d1-348e-461b-85fc-57bf8f216434" providerId="ADAL" clId="{D1BF0849-7678-4B38-B309-460BA05B6E7D}" dt="2022-07-26T15:04:06.474" v="7238" actId="790"/>
        <pc:sldMkLst>
          <pc:docMk/>
          <pc:sldMk cId="2759027411" sldId="263"/>
        </pc:sldMkLst>
      </pc:sldChg>
      <pc:sldChg chg="delSp modSp del mod">
        <pc:chgData name="pinales" userId="65d003d1-348e-461b-85fc-57bf8f216434" providerId="ADAL" clId="{D1BF0849-7678-4B38-B309-460BA05B6E7D}" dt="2022-07-25T18:04:16.428" v="2794" actId="47"/>
        <pc:sldMkLst>
          <pc:docMk/>
          <pc:sldMk cId="3917535489" sldId="264"/>
        </pc:sldMkLst>
      </pc:sldChg>
      <pc:sldChg chg="del">
        <pc:chgData name="pinales" userId="65d003d1-348e-461b-85fc-57bf8f216434" providerId="ADAL" clId="{D1BF0849-7678-4B38-B309-460BA05B6E7D}" dt="2022-07-25T17:57:03.487" v="2719" actId="47"/>
        <pc:sldMkLst>
          <pc:docMk/>
          <pc:sldMk cId="695271281" sldId="265"/>
        </pc:sldMkLst>
      </pc:sldChg>
      <pc:sldChg chg="addSp delSp modSp mod modClrScheme chgLayout">
        <pc:chgData name="pinales" userId="65d003d1-348e-461b-85fc-57bf8f216434" providerId="ADAL" clId="{D1BF0849-7678-4B38-B309-460BA05B6E7D}" dt="2022-07-26T15:17:38.557" v="7306" actId="790"/>
        <pc:sldMkLst>
          <pc:docMk/>
          <pc:sldMk cId="916817928" sldId="266"/>
        </pc:sldMkLst>
      </pc:sldChg>
      <pc:sldChg chg="addSp delSp modSp mod">
        <pc:chgData name="pinales" userId="65d003d1-348e-461b-85fc-57bf8f216434" providerId="ADAL" clId="{D1BF0849-7678-4B38-B309-460BA05B6E7D}" dt="2022-07-26T14:51:02.762" v="7128" actId="167"/>
        <pc:sldMkLst>
          <pc:docMk/>
          <pc:sldMk cId="1523213883" sldId="267"/>
        </pc:sldMkLst>
      </pc:sldChg>
      <pc:sldChg chg="addSp modSp mod">
        <pc:chgData name="pinales" userId="65d003d1-348e-461b-85fc-57bf8f216434" providerId="ADAL" clId="{D1BF0849-7678-4B38-B309-460BA05B6E7D}" dt="2022-07-26T15:37:56.727" v="7737" actId="167"/>
        <pc:sldMkLst>
          <pc:docMk/>
          <pc:sldMk cId="1687130231" sldId="268"/>
        </pc:sldMkLst>
      </pc:sldChg>
      <pc:sldChg chg="modSp mod">
        <pc:chgData name="pinales" userId="65d003d1-348e-461b-85fc-57bf8f216434" providerId="ADAL" clId="{D1BF0849-7678-4B38-B309-460BA05B6E7D}" dt="2022-07-26T15:24:56.893" v="7413" actId="20577"/>
        <pc:sldMkLst>
          <pc:docMk/>
          <pc:sldMk cId="1692808035" sldId="269"/>
        </pc:sldMkLst>
      </pc:sldChg>
      <pc:sldChg chg="addSp modSp mod">
        <pc:chgData name="pinales" userId="65d003d1-348e-461b-85fc-57bf8f216434" providerId="ADAL" clId="{D1BF0849-7678-4B38-B309-460BA05B6E7D}" dt="2022-07-26T15:33:56.631" v="7625" actId="20577"/>
        <pc:sldMkLst>
          <pc:docMk/>
          <pc:sldMk cId="3990367366" sldId="270"/>
        </pc:sldMkLst>
      </pc:sldChg>
      <pc:sldChg chg="addSp modSp mod">
        <pc:chgData name="pinales" userId="65d003d1-348e-461b-85fc-57bf8f216434" providerId="ADAL" clId="{D1BF0849-7678-4B38-B309-460BA05B6E7D}" dt="2022-07-26T15:51:40.612" v="7943" actId="1076"/>
        <pc:sldMkLst>
          <pc:docMk/>
          <pc:sldMk cId="1171687187" sldId="271"/>
        </pc:sldMkLst>
      </pc:sldChg>
      <pc:sldChg chg="modSp mod">
        <pc:chgData name="pinales" userId="65d003d1-348e-461b-85fc-57bf8f216434" providerId="ADAL" clId="{D1BF0849-7678-4B38-B309-460BA05B6E7D}" dt="2022-07-26T15:55:55.710" v="7995" actId="790"/>
        <pc:sldMkLst>
          <pc:docMk/>
          <pc:sldMk cId="1397811282" sldId="272"/>
        </pc:sldMkLst>
      </pc:sldChg>
      <pc:sldChg chg="addSp delSp modSp mod">
        <pc:chgData name="pinales" userId="65d003d1-348e-461b-85fc-57bf8f216434" providerId="ADAL" clId="{D1BF0849-7678-4B38-B309-460BA05B6E7D}" dt="2022-07-26T15:20:24.371" v="7311" actId="20577"/>
        <pc:sldMkLst>
          <pc:docMk/>
          <pc:sldMk cId="1931117775" sldId="273"/>
        </pc:sldMkLst>
      </pc:sldChg>
      <pc:sldChg chg="addSp delSp modSp mod">
        <pc:chgData name="pinales" userId="65d003d1-348e-461b-85fc-57bf8f216434" providerId="ADAL" clId="{D1BF0849-7678-4B38-B309-460BA05B6E7D}" dt="2022-07-26T15:28:25.826" v="7484" actId="1076"/>
        <pc:sldMkLst>
          <pc:docMk/>
          <pc:sldMk cId="2922673737" sldId="274"/>
        </pc:sldMkLst>
      </pc:sldChg>
      <pc:sldChg chg="addSp modSp mod">
        <pc:chgData name="pinales" userId="65d003d1-348e-461b-85fc-57bf8f216434" providerId="ADAL" clId="{D1BF0849-7678-4B38-B309-460BA05B6E7D}" dt="2022-07-26T15:54:31.627" v="7976" actId="1076"/>
        <pc:sldMkLst>
          <pc:docMk/>
          <pc:sldMk cId="2088892437" sldId="275"/>
        </pc:sldMkLst>
      </pc:sldChg>
      <pc:sldChg chg="addSp delSp modSp mod modClrScheme chgLayout">
        <pc:chgData name="pinales" userId="65d003d1-348e-461b-85fc-57bf8f216434" providerId="ADAL" clId="{D1BF0849-7678-4B38-B309-460BA05B6E7D}" dt="2022-07-27T21:01:26.565" v="10265" actId="20577"/>
        <pc:sldMkLst>
          <pc:docMk/>
          <pc:sldMk cId="2059677397" sldId="276"/>
        </pc:sldMkLst>
      </pc:sldChg>
      <pc:sldChg chg="modSp mod">
        <pc:chgData name="pinales" userId="65d003d1-348e-461b-85fc-57bf8f216434" providerId="ADAL" clId="{D1BF0849-7678-4B38-B309-460BA05B6E7D}" dt="2022-07-26T16:05:47.068" v="8638" actId="790"/>
        <pc:sldMkLst>
          <pc:docMk/>
          <pc:sldMk cId="3523836180" sldId="277"/>
        </pc:sldMkLst>
      </pc:sldChg>
      <pc:sldChg chg="addSp modSp mod">
        <pc:chgData name="pinales" userId="65d003d1-348e-461b-85fc-57bf8f216434" providerId="ADAL" clId="{D1BF0849-7678-4B38-B309-460BA05B6E7D}" dt="2022-07-26T15:08:52.411" v="7271" actId="14100"/>
        <pc:sldMkLst>
          <pc:docMk/>
          <pc:sldMk cId="2848326978" sldId="283"/>
        </pc:sldMkLst>
      </pc:sldChg>
      <pc:sldChg chg="addSp delSp modSp mod">
        <pc:chgData name="pinales" userId="65d003d1-348e-461b-85fc-57bf8f216434" providerId="ADAL" clId="{D1BF0849-7678-4B38-B309-460BA05B6E7D}" dt="2022-07-26T15:13:42.152" v="7294" actId="790"/>
        <pc:sldMkLst>
          <pc:docMk/>
          <pc:sldMk cId="24915323" sldId="284"/>
        </pc:sldMkLst>
      </pc:sldChg>
      <pc:sldChg chg="addSp modSp mod">
        <pc:chgData name="pinales" userId="65d003d1-348e-461b-85fc-57bf8f216434" providerId="ADAL" clId="{D1BF0849-7678-4B38-B309-460BA05B6E7D}" dt="2022-07-26T15:06:31.792" v="7257" actId="20577"/>
        <pc:sldMkLst>
          <pc:docMk/>
          <pc:sldMk cId="3853078966" sldId="285"/>
        </pc:sldMkLst>
      </pc:sldChg>
      <pc:sldChg chg="del">
        <pc:chgData name="pinales" userId="65d003d1-348e-461b-85fc-57bf8f216434" providerId="ADAL" clId="{D1BF0849-7678-4B38-B309-460BA05B6E7D}" dt="2022-07-25T13:42:41.262" v="70" actId="2696"/>
        <pc:sldMkLst>
          <pc:docMk/>
          <pc:sldMk cId="540390853" sldId="297"/>
        </pc:sldMkLst>
      </pc:sldChg>
      <pc:sldChg chg="addSp delSp modSp add mod">
        <pc:chgData name="pinales" userId="65d003d1-348e-461b-85fc-57bf8f216434" providerId="ADAL" clId="{D1BF0849-7678-4B38-B309-460BA05B6E7D}" dt="2022-07-26T15:12:15.389" v="7292" actId="1076"/>
        <pc:sldMkLst>
          <pc:docMk/>
          <pc:sldMk cId="2302933985" sldId="297"/>
        </pc:sldMkLst>
      </pc:sldChg>
      <pc:sldChg chg="addSp delSp modSp mod modClrScheme chgLayout">
        <pc:chgData name="pinales" userId="65d003d1-348e-461b-85fc-57bf8f216434" providerId="ADAL" clId="{D1BF0849-7678-4B38-B309-460BA05B6E7D}" dt="2022-07-26T15:02:14.465" v="7228" actId="1076"/>
        <pc:sldMkLst>
          <pc:docMk/>
          <pc:sldMk cId="3811773951" sldId="299"/>
        </pc:sldMkLst>
      </pc:sldChg>
      <pc:sldChg chg="modSp mod">
        <pc:chgData name="pinales" userId="65d003d1-348e-461b-85fc-57bf8f216434" providerId="ADAL" clId="{D1BF0849-7678-4B38-B309-460BA05B6E7D}" dt="2022-07-26T14:53:28.154" v="7161"/>
        <pc:sldMkLst>
          <pc:docMk/>
          <pc:sldMk cId="2832876226" sldId="301"/>
        </pc:sldMkLst>
      </pc:sldChg>
      <pc:sldChg chg="addSp modSp mod">
        <pc:chgData name="pinales" userId="65d003d1-348e-461b-85fc-57bf8f216434" providerId="ADAL" clId="{D1BF0849-7678-4B38-B309-460BA05B6E7D}" dt="2022-07-26T15:19:15.475" v="7310" actId="14100"/>
        <pc:sldMkLst>
          <pc:docMk/>
          <pc:sldMk cId="3406412374" sldId="302"/>
        </pc:sldMkLst>
      </pc:sldChg>
      <pc:sldChg chg="addSp modSp mod">
        <pc:chgData name="pinales" userId="65d003d1-348e-461b-85fc-57bf8f216434" providerId="ADAL" clId="{D1BF0849-7678-4B38-B309-460BA05B6E7D}" dt="2022-07-26T14:51:58.254" v="7133" actId="1076"/>
        <pc:sldMkLst>
          <pc:docMk/>
          <pc:sldMk cId="703282486" sldId="303"/>
        </pc:sldMkLst>
      </pc:sldChg>
      <pc:sldChg chg="modSp mod">
        <pc:chgData name="pinales" userId="65d003d1-348e-461b-85fc-57bf8f216434" providerId="ADAL" clId="{D1BF0849-7678-4B38-B309-460BA05B6E7D}" dt="2022-07-26T14:50:27.240" v="7124" actId="572"/>
        <pc:sldMkLst>
          <pc:docMk/>
          <pc:sldMk cId="3831598147" sldId="304"/>
        </pc:sldMkLst>
      </pc:sldChg>
      <pc:sldChg chg="addSp delSp modSp new del mod modClrScheme chgLayout">
        <pc:chgData name="pinales" userId="65d003d1-348e-461b-85fc-57bf8f216434" providerId="ADAL" clId="{D1BF0849-7678-4B38-B309-460BA05B6E7D}" dt="2022-07-25T16:19:56.296" v="103" actId="47"/>
        <pc:sldMkLst>
          <pc:docMk/>
          <pc:sldMk cId="314104553" sldId="305"/>
        </pc:sldMkLst>
      </pc:sldChg>
      <pc:sldChg chg="addSp delSp modSp add mod modClrScheme chgLayout">
        <pc:chgData name="pinales" userId="65d003d1-348e-461b-85fc-57bf8f216434" providerId="ADAL" clId="{D1BF0849-7678-4B38-B309-460BA05B6E7D}" dt="2022-07-27T20:59:42.663" v="10261" actId="1076"/>
        <pc:sldMkLst>
          <pc:docMk/>
          <pc:sldMk cId="3080950115" sldId="309"/>
        </pc:sldMkLst>
      </pc:sldChg>
      <pc:sldChg chg="delSp add del mod">
        <pc:chgData name="pinales" userId="65d003d1-348e-461b-85fc-57bf8f216434" providerId="ADAL" clId="{D1BF0849-7678-4B38-B309-460BA05B6E7D}" dt="2022-07-26T20:48:41.101" v="9017" actId="47"/>
        <pc:sldMkLst>
          <pc:docMk/>
          <pc:sldMk cId="2935732035" sldId="310"/>
        </pc:sldMkLst>
      </pc:sldChg>
      <pc:sldChg chg="delSp modSp add del mod">
        <pc:chgData name="pinales" userId="65d003d1-348e-461b-85fc-57bf8f216434" providerId="ADAL" clId="{D1BF0849-7678-4B38-B309-460BA05B6E7D}" dt="2022-07-26T21:01:45.748" v="9172" actId="47"/>
        <pc:sldMkLst>
          <pc:docMk/>
          <pc:sldMk cId="1106200135" sldId="311"/>
        </pc:sldMkLst>
      </pc:sldChg>
      <pc:sldChg chg="addSp delSp modSp add mod">
        <pc:chgData name="pinales" userId="65d003d1-348e-461b-85fc-57bf8f216434" providerId="ADAL" clId="{D1BF0849-7678-4B38-B309-460BA05B6E7D}" dt="2022-07-27T18:26:34.789" v="9915" actId="207"/>
        <pc:sldMkLst>
          <pc:docMk/>
          <pc:sldMk cId="76851981" sldId="312"/>
        </pc:sldMkLst>
      </pc:sldChg>
      <pc:sldChg chg="add del">
        <pc:chgData name="pinales" userId="65d003d1-348e-461b-85fc-57bf8f216434" providerId="ADAL" clId="{D1BF0849-7678-4B38-B309-460BA05B6E7D}" dt="2022-07-26T20:50:18.338" v="9025" actId="47"/>
        <pc:sldMkLst>
          <pc:docMk/>
          <pc:sldMk cId="1498608468" sldId="313"/>
        </pc:sldMkLst>
      </pc:sldChg>
      <pc:sldChg chg="addSp delSp modSp new mod modClrScheme chgLayout">
        <pc:chgData name="pinales" userId="65d003d1-348e-461b-85fc-57bf8f216434" providerId="ADAL" clId="{D1BF0849-7678-4B38-B309-460BA05B6E7D}" dt="2022-07-27T17:39:05.211" v="9434" actId="20577"/>
        <pc:sldMkLst>
          <pc:docMk/>
          <pc:sldMk cId="4188098354" sldId="313"/>
        </pc:sldMkLst>
      </pc:sldChg>
      <pc:sldChg chg="modSp add del mod">
        <pc:chgData name="pinales" userId="65d003d1-348e-461b-85fc-57bf8f216434" providerId="ADAL" clId="{D1BF0849-7678-4B38-B309-460BA05B6E7D}" dt="2022-07-26T20:50:31.908" v="9026" actId="47"/>
        <pc:sldMkLst>
          <pc:docMk/>
          <pc:sldMk cId="379645539" sldId="314"/>
        </pc:sldMkLst>
      </pc:sldChg>
    </pc:docChg>
  </pc:docChgLst>
  <pc:docChgLst>
    <pc:chgData name="pinales" userId="65d003d1-348e-461b-85fc-57bf8f216434" providerId="ADAL" clId="{9025C938-57B5-45D2-8752-D3A1ECEE9D5C}"/>
    <pc:docChg chg="modSld">
      <pc:chgData name="pinales" userId="65d003d1-348e-461b-85fc-57bf8f216434" providerId="ADAL" clId="{9025C938-57B5-45D2-8752-D3A1ECEE9D5C}" dt="2022-10-10T16:57:51.591" v="15" actId="20577"/>
      <pc:docMkLst>
        <pc:docMk/>
      </pc:docMkLst>
      <pc:sldChg chg="modSp mod">
        <pc:chgData name="pinales" userId="65d003d1-348e-461b-85fc-57bf8f216434" providerId="ADAL" clId="{9025C938-57B5-45D2-8752-D3A1ECEE9D5C}" dt="2022-10-10T16:57:51.591" v="15" actId="20577"/>
        <pc:sldMkLst>
          <pc:docMk/>
          <pc:sldMk cId="0" sldId="256"/>
        </pc:sldMkLst>
      </pc:sldChg>
    </pc:docChg>
  </pc:docChgLst>
  <pc:docChgLst>
    <pc:chgData name="pinales" userId="65d003d1-348e-461b-85fc-57bf8f216434" providerId="ADAL" clId="{961946D4-8CF5-4BFA-A45F-FBE2C52E2706}"/>
    <pc:docChg chg="undo custSel addSld delSld modSld">
      <pc:chgData name="pinales" userId="65d003d1-348e-461b-85fc-57bf8f216434" providerId="ADAL" clId="{961946D4-8CF5-4BFA-A45F-FBE2C52E2706}" dt="2022-07-08T16:55:07.399" v="1639" actId="207"/>
      <pc:docMkLst>
        <pc:docMk/>
      </pc:docMkLst>
      <pc:sldChg chg="modSp mod">
        <pc:chgData name="pinales" userId="65d003d1-348e-461b-85fc-57bf8f216434" providerId="ADAL" clId="{961946D4-8CF5-4BFA-A45F-FBE2C52E2706}" dt="2022-06-30T15:11:52.359" v="50" actId="20577"/>
        <pc:sldMkLst>
          <pc:docMk/>
          <pc:sldMk cId="0" sldId="256"/>
        </pc:sldMkLst>
      </pc:sldChg>
      <pc:sldChg chg="del">
        <pc:chgData name="pinales" userId="65d003d1-348e-461b-85fc-57bf8f216434" providerId="ADAL" clId="{961946D4-8CF5-4BFA-A45F-FBE2C52E2706}" dt="2022-06-30T15:12:11.951" v="51" actId="47"/>
        <pc:sldMkLst>
          <pc:docMk/>
          <pc:sldMk cId="2219587573" sldId="257"/>
        </pc:sldMkLst>
      </pc:sldChg>
      <pc:sldChg chg="del">
        <pc:chgData name="pinales" userId="65d003d1-348e-461b-85fc-57bf8f216434" providerId="ADAL" clId="{961946D4-8CF5-4BFA-A45F-FBE2C52E2706}" dt="2022-06-30T15:12:11.951" v="51" actId="47"/>
        <pc:sldMkLst>
          <pc:docMk/>
          <pc:sldMk cId="4191071169" sldId="258"/>
        </pc:sldMkLst>
      </pc:sldChg>
      <pc:sldChg chg="del">
        <pc:chgData name="pinales" userId="65d003d1-348e-461b-85fc-57bf8f216434" providerId="ADAL" clId="{961946D4-8CF5-4BFA-A45F-FBE2C52E2706}" dt="2022-06-30T15:12:11.951" v="51" actId="47"/>
        <pc:sldMkLst>
          <pc:docMk/>
          <pc:sldMk cId="702746167" sldId="259"/>
        </pc:sldMkLst>
      </pc:sldChg>
      <pc:sldChg chg="del">
        <pc:chgData name="pinales" userId="65d003d1-348e-461b-85fc-57bf8f216434" providerId="ADAL" clId="{961946D4-8CF5-4BFA-A45F-FBE2C52E2706}" dt="2022-06-30T15:12:11.951" v="51" actId="47"/>
        <pc:sldMkLst>
          <pc:docMk/>
          <pc:sldMk cId="4151591999" sldId="260"/>
        </pc:sldMkLst>
      </pc:sldChg>
      <pc:sldChg chg="del">
        <pc:chgData name="pinales" userId="65d003d1-348e-461b-85fc-57bf8f216434" providerId="ADAL" clId="{961946D4-8CF5-4BFA-A45F-FBE2C52E2706}" dt="2022-06-30T15:12:11.951" v="51" actId="47"/>
        <pc:sldMkLst>
          <pc:docMk/>
          <pc:sldMk cId="2263038621" sldId="261"/>
        </pc:sldMkLst>
      </pc:sldChg>
      <pc:sldChg chg="del">
        <pc:chgData name="pinales" userId="65d003d1-348e-461b-85fc-57bf8f216434" providerId="ADAL" clId="{961946D4-8CF5-4BFA-A45F-FBE2C52E2706}" dt="2022-06-30T15:12:11.951" v="51" actId="47"/>
        <pc:sldMkLst>
          <pc:docMk/>
          <pc:sldMk cId="3482911456" sldId="262"/>
        </pc:sldMkLst>
      </pc:sldChg>
      <pc:sldChg chg="del">
        <pc:chgData name="pinales" userId="65d003d1-348e-461b-85fc-57bf8f216434" providerId="ADAL" clId="{961946D4-8CF5-4BFA-A45F-FBE2C52E2706}" dt="2022-06-30T15:12:11.951" v="51" actId="47"/>
        <pc:sldMkLst>
          <pc:docMk/>
          <pc:sldMk cId="142750726" sldId="263"/>
        </pc:sldMkLst>
      </pc:sldChg>
      <pc:sldChg chg="del">
        <pc:chgData name="pinales" userId="65d003d1-348e-461b-85fc-57bf8f216434" providerId="ADAL" clId="{961946D4-8CF5-4BFA-A45F-FBE2C52E2706}" dt="2022-06-30T15:12:11.951" v="51" actId="47"/>
        <pc:sldMkLst>
          <pc:docMk/>
          <pc:sldMk cId="1608473370" sldId="264"/>
        </pc:sldMkLst>
      </pc:sldChg>
      <pc:sldChg chg="del">
        <pc:chgData name="pinales" userId="65d003d1-348e-461b-85fc-57bf8f216434" providerId="ADAL" clId="{961946D4-8CF5-4BFA-A45F-FBE2C52E2706}" dt="2022-06-30T15:12:11.951" v="51" actId="47"/>
        <pc:sldMkLst>
          <pc:docMk/>
          <pc:sldMk cId="743846961" sldId="265"/>
        </pc:sldMkLst>
      </pc:sldChg>
      <pc:sldChg chg="del">
        <pc:chgData name="pinales" userId="65d003d1-348e-461b-85fc-57bf8f216434" providerId="ADAL" clId="{961946D4-8CF5-4BFA-A45F-FBE2C52E2706}" dt="2022-06-30T15:12:11.951" v="51" actId="47"/>
        <pc:sldMkLst>
          <pc:docMk/>
          <pc:sldMk cId="3406599640" sldId="266"/>
        </pc:sldMkLst>
      </pc:sldChg>
      <pc:sldChg chg="del">
        <pc:chgData name="pinales" userId="65d003d1-348e-461b-85fc-57bf8f216434" providerId="ADAL" clId="{961946D4-8CF5-4BFA-A45F-FBE2C52E2706}" dt="2022-06-30T15:12:11.951" v="51" actId="47"/>
        <pc:sldMkLst>
          <pc:docMk/>
          <pc:sldMk cId="3034348879" sldId="267"/>
        </pc:sldMkLst>
      </pc:sldChg>
      <pc:sldChg chg="del">
        <pc:chgData name="pinales" userId="65d003d1-348e-461b-85fc-57bf8f216434" providerId="ADAL" clId="{961946D4-8CF5-4BFA-A45F-FBE2C52E2706}" dt="2022-06-30T15:12:11.951" v="51" actId="47"/>
        <pc:sldMkLst>
          <pc:docMk/>
          <pc:sldMk cId="2906421688" sldId="269"/>
        </pc:sldMkLst>
      </pc:sldChg>
      <pc:sldChg chg="del">
        <pc:chgData name="pinales" userId="65d003d1-348e-461b-85fc-57bf8f216434" providerId="ADAL" clId="{961946D4-8CF5-4BFA-A45F-FBE2C52E2706}" dt="2022-06-30T15:12:11.951" v="51" actId="47"/>
        <pc:sldMkLst>
          <pc:docMk/>
          <pc:sldMk cId="2365706195" sldId="270"/>
        </pc:sldMkLst>
      </pc:sldChg>
      <pc:sldChg chg="del">
        <pc:chgData name="pinales" userId="65d003d1-348e-461b-85fc-57bf8f216434" providerId="ADAL" clId="{961946D4-8CF5-4BFA-A45F-FBE2C52E2706}" dt="2022-06-30T15:12:11.951" v="51" actId="47"/>
        <pc:sldMkLst>
          <pc:docMk/>
          <pc:sldMk cId="1334271627" sldId="271"/>
        </pc:sldMkLst>
      </pc:sldChg>
      <pc:sldChg chg="del">
        <pc:chgData name="pinales" userId="65d003d1-348e-461b-85fc-57bf8f216434" providerId="ADAL" clId="{961946D4-8CF5-4BFA-A45F-FBE2C52E2706}" dt="2022-06-30T15:12:11.951" v="51" actId="47"/>
        <pc:sldMkLst>
          <pc:docMk/>
          <pc:sldMk cId="468843990" sldId="273"/>
        </pc:sldMkLst>
      </pc:sldChg>
      <pc:sldChg chg="modSp mod">
        <pc:chgData name="pinales" userId="65d003d1-348e-461b-85fc-57bf8f216434" providerId="ADAL" clId="{961946D4-8CF5-4BFA-A45F-FBE2C52E2706}" dt="2022-06-30T17:23:14.782" v="1555" actId="20577"/>
        <pc:sldMkLst>
          <pc:docMk/>
          <pc:sldMk cId="2169449533" sldId="277"/>
        </pc:sldMkLst>
      </pc:sldChg>
      <pc:sldChg chg="addSp delSp modSp add mod modClrScheme chgLayout">
        <pc:chgData name="pinales" userId="65d003d1-348e-461b-85fc-57bf8f216434" providerId="ADAL" clId="{961946D4-8CF5-4BFA-A45F-FBE2C52E2706}" dt="2022-06-30T16:28:54.506" v="1153" actId="947"/>
        <pc:sldMkLst>
          <pc:docMk/>
          <pc:sldMk cId="2150452850" sldId="278"/>
        </pc:sldMkLst>
      </pc:sldChg>
      <pc:sldChg chg="addSp modSp add mod modClrScheme chgLayout">
        <pc:chgData name="pinales" userId="65d003d1-348e-461b-85fc-57bf8f216434" providerId="ADAL" clId="{961946D4-8CF5-4BFA-A45F-FBE2C52E2706}" dt="2022-06-30T16:47:50.856" v="1482" actId="14100"/>
        <pc:sldMkLst>
          <pc:docMk/>
          <pc:sldMk cId="3494215689" sldId="280"/>
        </pc:sldMkLst>
      </pc:sldChg>
      <pc:sldChg chg="modSp add mod">
        <pc:chgData name="pinales" userId="65d003d1-348e-461b-85fc-57bf8f216434" providerId="ADAL" clId="{961946D4-8CF5-4BFA-A45F-FBE2C52E2706}" dt="2022-06-30T16:47:06.304" v="1479" actId="20577"/>
        <pc:sldMkLst>
          <pc:docMk/>
          <pc:sldMk cId="1725328275" sldId="285"/>
        </pc:sldMkLst>
      </pc:sldChg>
      <pc:sldChg chg="addSp delSp modSp add mod modClrScheme chgLayout">
        <pc:chgData name="pinales" userId="65d003d1-348e-461b-85fc-57bf8f216434" providerId="ADAL" clId="{961946D4-8CF5-4BFA-A45F-FBE2C52E2706}" dt="2022-06-30T16:33:21.642" v="1248" actId="20577"/>
        <pc:sldMkLst>
          <pc:docMk/>
          <pc:sldMk cId="1362303065" sldId="286"/>
        </pc:sldMkLst>
      </pc:sldChg>
      <pc:sldChg chg="addSp modSp add mod">
        <pc:chgData name="pinales" userId="65d003d1-348e-461b-85fc-57bf8f216434" providerId="ADAL" clId="{961946D4-8CF5-4BFA-A45F-FBE2C52E2706}" dt="2022-06-30T16:37:36.597" v="1311" actId="1076"/>
        <pc:sldMkLst>
          <pc:docMk/>
          <pc:sldMk cId="3841093088" sldId="287"/>
        </pc:sldMkLst>
      </pc:sldChg>
      <pc:sldChg chg="modSp add mod">
        <pc:chgData name="pinales" userId="65d003d1-348e-461b-85fc-57bf8f216434" providerId="ADAL" clId="{961946D4-8CF5-4BFA-A45F-FBE2C52E2706}" dt="2022-06-30T16:39:01.710" v="1325" actId="1076"/>
        <pc:sldMkLst>
          <pc:docMk/>
          <pc:sldMk cId="3222718334" sldId="288"/>
        </pc:sldMkLst>
      </pc:sldChg>
      <pc:sldChg chg="modSp add mod">
        <pc:chgData name="pinales" userId="65d003d1-348e-461b-85fc-57bf8f216434" providerId="ADAL" clId="{961946D4-8CF5-4BFA-A45F-FBE2C52E2706}" dt="2022-06-30T16:41:15.806" v="1366" actId="1076"/>
        <pc:sldMkLst>
          <pc:docMk/>
          <pc:sldMk cId="770631960" sldId="289"/>
        </pc:sldMkLst>
      </pc:sldChg>
      <pc:sldChg chg="modSp mod">
        <pc:chgData name="pinales" userId="65d003d1-348e-461b-85fc-57bf8f216434" providerId="ADAL" clId="{961946D4-8CF5-4BFA-A45F-FBE2C52E2706}" dt="2022-07-08T16:55:07.399" v="1639" actId="207"/>
        <pc:sldMkLst>
          <pc:docMk/>
          <pc:sldMk cId="3707096210" sldId="296"/>
        </pc:sldMkLst>
      </pc:sldChg>
      <pc:sldChg chg="modSp new mod">
        <pc:chgData name="pinales" userId="65d003d1-348e-461b-85fc-57bf8f216434" providerId="ADAL" clId="{961946D4-8CF5-4BFA-A45F-FBE2C52E2706}" dt="2022-06-30T16:14:03.056" v="996"/>
        <pc:sldMkLst>
          <pc:docMk/>
          <pc:sldMk cId="540390853" sldId="297"/>
        </pc:sldMkLst>
      </pc:sldChg>
      <pc:sldChg chg="del">
        <pc:chgData name="pinales" userId="65d003d1-348e-461b-85fc-57bf8f216434" providerId="ADAL" clId="{961946D4-8CF5-4BFA-A45F-FBE2C52E2706}" dt="2022-06-30T15:12:11.951" v="51" actId="47"/>
        <pc:sldMkLst>
          <pc:docMk/>
          <pc:sldMk cId="3602554344" sldId="297"/>
        </pc:sldMkLst>
      </pc:sldChg>
      <pc:sldChg chg="addSp delSp modSp new mod modClrScheme chgLayout">
        <pc:chgData name="pinales" userId="65d003d1-348e-461b-85fc-57bf8f216434" providerId="ADAL" clId="{961946D4-8CF5-4BFA-A45F-FBE2C52E2706}" dt="2022-07-08T16:51:51.704" v="1632" actId="14826"/>
        <pc:sldMkLst>
          <pc:docMk/>
          <pc:sldMk cId="2095614227" sldId="298"/>
        </pc:sldMkLst>
      </pc:sldChg>
    </pc:docChg>
  </pc:docChgLst>
  <pc:docChgLst>
    <pc:chgData name="pinales" userId="65d003d1-348e-461b-85fc-57bf8f216434" providerId="ADAL" clId="{29D9D9D2-D4FB-4D86-8640-DE0EB98FCE27}"/>
    <pc:docChg chg="undo redo custSel addSld delSld modSld">
      <pc:chgData name="pinales" userId="65d003d1-348e-461b-85fc-57bf8f216434" providerId="ADAL" clId="{29D9D9D2-D4FB-4D86-8640-DE0EB98FCE27}" dt="2023-11-01T14:04:27.070" v="123" actId="1076"/>
      <pc:docMkLst>
        <pc:docMk/>
      </pc:docMkLst>
      <pc:sldChg chg="modSp add mod">
        <pc:chgData name="pinales" userId="65d003d1-348e-461b-85fc-57bf8f216434" providerId="ADAL" clId="{29D9D9D2-D4FB-4D86-8640-DE0EB98FCE27}" dt="2023-11-01T13:57:18.069" v="50" actId="14"/>
        <pc:sldMkLst>
          <pc:docMk/>
          <pc:sldMk cId="1112500047" sldId="259"/>
        </pc:sldMkLst>
      </pc:sldChg>
      <pc:sldChg chg="modSp add mod">
        <pc:chgData name="pinales" userId="65d003d1-348e-461b-85fc-57bf8f216434" providerId="ADAL" clId="{29D9D9D2-D4FB-4D86-8640-DE0EB98FCE27}" dt="2023-11-01T13:56:42.769" v="45" actId="1076"/>
        <pc:sldMkLst>
          <pc:docMk/>
          <pc:sldMk cId="666044545" sldId="260"/>
        </pc:sldMkLst>
      </pc:sldChg>
      <pc:sldChg chg="addSp delSp modSp add mod">
        <pc:chgData name="pinales" userId="65d003d1-348e-461b-85fc-57bf8f216434" providerId="ADAL" clId="{29D9D9D2-D4FB-4D86-8640-DE0EB98FCE27}" dt="2023-11-01T14:04:27.070" v="123" actId="1076"/>
        <pc:sldMkLst>
          <pc:docMk/>
          <pc:sldMk cId="3974991357" sldId="261"/>
        </pc:sldMkLst>
      </pc:sldChg>
      <pc:sldChg chg="modSp add mod">
        <pc:chgData name="pinales" userId="65d003d1-348e-461b-85fc-57bf8f216434" providerId="ADAL" clId="{29D9D9D2-D4FB-4D86-8640-DE0EB98FCE27}" dt="2023-11-01T13:59:05.524" v="63" actId="2711"/>
        <pc:sldMkLst>
          <pc:docMk/>
          <pc:sldMk cId="3746295664" sldId="262"/>
        </pc:sldMkLst>
      </pc:sldChg>
      <pc:sldChg chg="addSp modSp add mod">
        <pc:chgData name="pinales" userId="65d003d1-348e-461b-85fc-57bf8f216434" providerId="ADAL" clId="{29D9D9D2-D4FB-4D86-8640-DE0EB98FCE27}" dt="2023-11-01T14:00:40.846" v="84" actId="790"/>
        <pc:sldMkLst>
          <pc:docMk/>
          <pc:sldMk cId="2265615188" sldId="263"/>
        </pc:sldMkLst>
      </pc:sldChg>
      <pc:sldChg chg="modSp add mod">
        <pc:chgData name="pinales" userId="65d003d1-348e-461b-85fc-57bf8f216434" providerId="ADAL" clId="{29D9D9D2-D4FB-4D86-8640-DE0EB98FCE27}" dt="2023-11-01T14:03:34.565" v="119" actId="1076"/>
        <pc:sldMkLst>
          <pc:docMk/>
          <pc:sldMk cId="3171960729" sldId="264"/>
        </pc:sldMkLst>
      </pc:sldChg>
      <pc:sldChg chg="modSp add mod">
        <pc:chgData name="pinales" userId="65d003d1-348e-461b-85fc-57bf8f216434" providerId="ADAL" clId="{29D9D9D2-D4FB-4D86-8640-DE0EB98FCE27}" dt="2023-11-01T14:03:17.273" v="117" actId="122"/>
        <pc:sldMkLst>
          <pc:docMk/>
          <pc:sldMk cId="2486268543" sldId="265"/>
        </pc:sldMkLst>
      </pc:sldChg>
      <pc:sldChg chg="modSp add mod">
        <pc:chgData name="pinales" userId="65d003d1-348e-461b-85fc-57bf8f216434" providerId="ADAL" clId="{29D9D9D2-D4FB-4D86-8640-DE0EB98FCE27}" dt="2023-11-01T14:02:49.755" v="109" actId="1076"/>
        <pc:sldMkLst>
          <pc:docMk/>
          <pc:sldMk cId="1154271404" sldId="266"/>
        </pc:sldMkLst>
      </pc:sldChg>
      <pc:sldChg chg="new del">
        <pc:chgData name="pinales" userId="65d003d1-348e-461b-85fc-57bf8f216434" providerId="ADAL" clId="{29D9D9D2-D4FB-4D86-8640-DE0EB98FCE27}" dt="2023-11-01T14:02:55.170" v="110" actId="47"/>
        <pc:sldMkLst>
          <pc:docMk/>
          <pc:sldMk cId="2326980873" sldId="325"/>
        </pc:sldMkLst>
      </pc:sldChg>
    </pc:docChg>
  </pc:docChgLst>
  <pc:docChgLst>
    <pc:chgData name="pinales" userId="65d003d1-348e-461b-85fc-57bf8f216434" providerId="ADAL" clId="{3CFEDC63-DA27-488B-81B3-85FE3838071A}"/>
    <pc:docChg chg="addSld modSld sldOrd">
      <pc:chgData name="pinales" userId="65d003d1-348e-461b-85fc-57bf8f216434" providerId="ADAL" clId="{3CFEDC63-DA27-488B-81B3-85FE3838071A}" dt="2024-08-15T13:54:00.129" v="14" actId="255"/>
      <pc:docMkLst>
        <pc:docMk/>
      </pc:docMkLst>
      <pc:sldChg chg="modSp add mod">
        <pc:chgData name="pinales" userId="65d003d1-348e-461b-85fc-57bf8f216434" providerId="ADAL" clId="{3CFEDC63-DA27-488B-81B3-85FE3838071A}" dt="2024-08-15T13:48:20.863" v="2" actId="207"/>
        <pc:sldMkLst>
          <pc:docMk/>
          <pc:sldMk cId="4246571222" sldId="325"/>
        </pc:sldMkLst>
      </pc:sldChg>
      <pc:sldChg chg="add ord">
        <pc:chgData name="pinales" userId="65d003d1-348e-461b-85fc-57bf8f216434" providerId="ADAL" clId="{3CFEDC63-DA27-488B-81B3-85FE3838071A}" dt="2024-08-15T13:49:50.448" v="5"/>
        <pc:sldMkLst>
          <pc:docMk/>
          <pc:sldMk cId="236549969" sldId="326"/>
        </pc:sldMkLst>
      </pc:sldChg>
      <pc:sldChg chg="modSp add mod">
        <pc:chgData name="pinales" userId="65d003d1-348e-461b-85fc-57bf8f216434" providerId="ADAL" clId="{3CFEDC63-DA27-488B-81B3-85FE3838071A}" dt="2024-08-15T13:53:31.757" v="12" actId="255"/>
        <pc:sldMkLst>
          <pc:docMk/>
          <pc:sldMk cId="1596942172" sldId="327"/>
        </pc:sldMkLst>
      </pc:sldChg>
      <pc:sldChg chg="modSp add">
        <pc:chgData name="pinales" userId="65d003d1-348e-461b-85fc-57bf8f216434" providerId="ADAL" clId="{3CFEDC63-DA27-488B-81B3-85FE3838071A}" dt="2024-08-15T13:53:47.773" v="13" actId="255"/>
        <pc:sldMkLst>
          <pc:docMk/>
          <pc:sldMk cId="3908704907" sldId="328"/>
        </pc:sldMkLst>
      </pc:sldChg>
      <pc:sldChg chg="modSp add">
        <pc:chgData name="pinales" userId="65d003d1-348e-461b-85fc-57bf8f216434" providerId="ADAL" clId="{3CFEDC63-DA27-488B-81B3-85FE3838071A}" dt="2024-08-15T13:54:00.129" v="14" actId="255"/>
        <pc:sldMkLst>
          <pc:docMk/>
          <pc:sldMk cId="1476186172" sldId="329"/>
        </pc:sldMkLst>
      </pc:sldChg>
      <pc:sldChg chg="add">
        <pc:chgData name="pinales" userId="65d003d1-348e-461b-85fc-57bf8f216434" providerId="ADAL" clId="{3CFEDC63-DA27-488B-81B3-85FE3838071A}" dt="2024-08-15T13:52:48.142" v="7"/>
        <pc:sldMkLst>
          <pc:docMk/>
          <pc:sldMk cId="2934946778" sldId="330"/>
        </pc:sldMkLst>
      </pc:sldChg>
    </pc:docChg>
  </pc:docChgLst>
  <pc:docChgLst>
    <pc:chgData name="pinales" userId="65d003d1-348e-461b-85fc-57bf8f216434" providerId="ADAL" clId="{1B09B712-2DC4-47C0-B2EA-9FD0DE1876BE}"/>
    <pc:docChg chg="undo redo custSel addSld delSld modSld sldOrd">
      <pc:chgData name="pinales" userId="65d003d1-348e-461b-85fc-57bf8f216434" providerId="ADAL" clId="{1B09B712-2DC4-47C0-B2EA-9FD0DE1876BE}" dt="2022-06-06T21:50:08.928" v="12065" actId="20577"/>
      <pc:docMkLst>
        <pc:docMk/>
      </pc:docMkLst>
      <pc:sldChg chg="modSp mod">
        <pc:chgData name="pinales" userId="65d003d1-348e-461b-85fc-57bf8f216434" providerId="ADAL" clId="{1B09B712-2DC4-47C0-B2EA-9FD0DE1876BE}" dt="2022-05-31T19:51:38.555" v="4252" actId="790"/>
        <pc:sldMkLst>
          <pc:docMk/>
          <pc:sldMk cId="0" sldId="256"/>
        </pc:sldMkLst>
      </pc:sldChg>
      <pc:sldChg chg="addSp delSp modSp mod modClrScheme chgLayout">
        <pc:chgData name="pinales" userId="65d003d1-348e-461b-85fc-57bf8f216434" providerId="ADAL" clId="{1B09B712-2DC4-47C0-B2EA-9FD0DE1876BE}" dt="2022-06-02T15:42:30.161" v="6473" actId="123"/>
        <pc:sldMkLst>
          <pc:docMk/>
          <pc:sldMk cId="551296434" sldId="259"/>
        </pc:sldMkLst>
      </pc:sldChg>
      <pc:sldChg chg="addSp modSp mod">
        <pc:chgData name="pinales" userId="65d003d1-348e-461b-85fc-57bf8f216434" providerId="ADAL" clId="{1B09B712-2DC4-47C0-B2EA-9FD0DE1876BE}" dt="2022-05-30T17:27:06.192" v="632" actId="207"/>
        <pc:sldMkLst>
          <pc:docMk/>
          <pc:sldMk cId="2043225871" sldId="260"/>
        </pc:sldMkLst>
      </pc:sldChg>
      <pc:sldChg chg="addSp delSp modSp mod ord modClrScheme chgLayout">
        <pc:chgData name="pinales" userId="65d003d1-348e-461b-85fc-57bf8f216434" providerId="ADAL" clId="{1B09B712-2DC4-47C0-B2EA-9FD0DE1876BE}" dt="2022-05-30T21:16:13.722" v="2330" actId="14100"/>
        <pc:sldMkLst>
          <pc:docMk/>
          <pc:sldMk cId="1236664772" sldId="261"/>
        </pc:sldMkLst>
      </pc:sldChg>
      <pc:sldChg chg="addSp delSp modSp mod modClrScheme chgLayout">
        <pc:chgData name="pinales" userId="65d003d1-348e-461b-85fc-57bf8f216434" providerId="ADAL" clId="{1B09B712-2DC4-47C0-B2EA-9FD0DE1876BE}" dt="2022-06-02T15:38:28.746" v="6404" actId="948"/>
        <pc:sldMkLst>
          <pc:docMk/>
          <pc:sldMk cId="1449135470" sldId="262"/>
        </pc:sldMkLst>
      </pc:sldChg>
      <pc:sldChg chg="delSp modSp del">
        <pc:chgData name="pinales" userId="65d003d1-348e-461b-85fc-57bf8f216434" providerId="ADAL" clId="{1B09B712-2DC4-47C0-B2EA-9FD0DE1876BE}" dt="2022-05-30T18:55:41.507" v="2201" actId="47"/>
        <pc:sldMkLst>
          <pc:docMk/>
          <pc:sldMk cId="901872575" sldId="263"/>
        </pc:sldMkLst>
      </pc:sldChg>
      <pc:sldChg chg="addSp modSp mod ord modClrScheme chgLayout">
        <pc:chgData name="pinales" userId="65d003d1-348e-461b-85fc-57bf8f216434" providerId="ADAL" clId="{1B09B712-2DC4-47C0-B2EA-9FD0DE1876BE}" dt="2022-06-02T17:49:45.199" v="7178" actId="20577"/>
        <pc:sldMkLst>
          <pc:docMk/>
          <pc:sldMk cId="1608473370" sldId="264"/>
        </pc:sldMkLst>
      </pc:sldChg>
      <pc:sldChg chg="addSp delSp modSp mod ord modClrScheme chgLayout">
        <pc:chgData name="pinales" userId="65d003d1-348e-461b-85fc-57bf8f216434" providerId="ADAL" clId="{1B09B712-2DC4-47C0-B2EA-9FD0DE1876BE}" dt="2022-06-02T17:51:22.575" v="7214" actId="20577"/>
        <pc:sldMkLst>
          <pc:docMk/>
          <pc:sldMk cId="743846961" sldId="265"/>
        </pc:sldMkLst>
      </pc:sldChg>
      <pc:sldChg chg="modSp del mod ord">
        <pc:chgData name="pinales" userId="65d003d1-348e-461b-85fc-57bf8f216434" providerId="ADAL" clId="{1B09B712-2DC4-47C0-B2EA-9FD0DE1876BE}" dt="2022-06-02T16:12:24.175" v="6838" actId="47"/>
        <pc:sldMkLst>
          <pc:docMk/>
          <pc:sldMk cId="3406599640" sldId="266"/>
        </pc:sldMkLst>
      </pc:sldChg>
      <pc:sldChg chg="addSp delSp modSp del mod ord modClrScheme chgLayout">
        <pc:chgData name="pinales" userId="65d003d1-348e-461b-85fc-57bf8f216434" providerId="ADAL" clId="{1B09B712-2DC4-47C0-B2EA-9FD0DE1876BE}" dt="2022-06-02T17:49:29.662" v="7177" actId="47"/>
        <pc:sldMkLst>
          <pc:docMk/>
          <pc:sldMk cId="3034348879" sldId="267"/>
        </pc:sldMkLst>
      </pc:sldChg>
      <pc:sldChg chg="addSp delSp modSp mod modClrScheme chgLayout">
        <pc:chgData name="pinales" userId="65d003d1-348e-461b-85fc-57bf8f216434" providerId="ADAL" clId="{1B09B712-2DC4-47C0-B2EA-9FD0DE1876BE}" dt="2022-06-02T18:16:30.516" v="8166" actId="20577"/>
        <pc:sldMkLst>
          <pc:docMk/>
          <pc:sldMk cId="992095607" sldId="268"/>
        </pc:sldMkLst>
      </pc:sldChg>
      <pc:sldChg chg="del">
        <pc:chgData name="pinales" userId="65d003d1-348e-461b-85fc-57bf8f216434" providerId="ADAL" clId="{1B09B712-2DC4-47C0-B2EA-9FD0DE1876BE}" dt="2022-06-02T16:12:11.478" v="6837" actId="47"/>
        <pc:sldMkLst>
          <pc:docMk/>
          <pc:sldMk cId="2906421688" sldId="269"/>
        </pc:sldMkLst>
      </pc:sldChg>
      <pc:sldChg chg="addSp delSp modSp mod">
        <pc:chgData name="pinales" userId="65d003d1-348e-461b-85fc-57bf8f216434" providerId="ADAL" clId="{1B09B712-2DC4-47C0-B2EA-9FD0DE1876BE}" dt="2022-06-02T18:36:13.335" v="8974" actId="20577"/>
        <pc:sldMkLst>
          <pc:docMk/>
          <pc:sldMk cId="1334271627" sldId="271"/>
        </pc:sldMkLst>
      </pc:sldChg>
      <pc:sldChg chg="addSp delSp modSp mod">
        <pc:chgData name="pinales" userId="65d003d1-348e-461b-85fc-57bf8f216434" providerId="ADAL" clId="{1B09B712-2DC4-47C0-B2EA-9FD0DE1876BE}" dt="2022-06-02T19:02:42.142" v="10236" actId="22"/>
        <pc:sldMkLst>
          <pc:docMk/>
          <pc:sldMk cId="1185535159" sldId="272"/>
        </pc:sldMkLst>
      </pc:sldChg>
      <pc:sldChg chg="addSp modSp mod ord modClrScheme chgLayout">
        <pc:chgData name="pinales" userId="65d003d1-348e-461b-85fc-57bf8f216434" providerId="ADAL" clId="{1B09B712-2DC4-47C0-B2EA-9FD0DE1876BE}" dt="2022-06-06T14:37:12.167" v="10420" actId="14100"/>
        <pc:sldMkLst>
          <pc:docMk/>
          <pc:sldMk cId="2059677397" sldId="276"/>
        </pc:sldMkLst>
      </pc:sldChg>
      <pc:sldChg chg="del">
        <pc:chgData name="pinales" userId="65d003d1-348e-461b-85fc-57bf8f216434" providerId="ADAL" clId="{1B09B712-2DC4-47C0-B2EA-9FD0DE1876BE}" dt="2022-06-02T18:45:43.721" v="9384" actId="47"/>
        <pc:sldMkLst>
          <pc:docMk/>
          <pc:sldMk cId="2150452850" sldId="278"/>
        </pc:sldMkLst>
      </pc:sldChg>
      <pc:sldChg chg="modSp mod">
        <pc:chgData name="pinales" userId="65d003d1-348e-461b-85fc-57bf8f216434" providerId="ADAL" clId="{1B09B712-2DC4-47C0-B2EA-9FD0DE1876BE}" dt="2022-06-02T18:57:09.516" v="10204" actId="207"/>
        <pc:sldMkLst>
          <pc:docMk/>
          <pc:sldMk cId="0" sldId="279"/>
        </pc:sldMkLst>
      </pc:sldChg>
      <pc:sldChg chg="del">
        <pc:chgData name="pinales" userId="65d003d1-348e-461b-85fc-57bf8f216434" providerId="ADAL" clId="{1B09B712-2DC4-47C0-B2EA-9FD0DE1876BE}" dt="2022-06-02T18:36:35.280" v="8975" actId="47"/>
        <pc:sldMkLst>
          <pc:docMk/>
          <pc:sldMk cId="3494215689" sldId="280"/>
        </pc:sldMkLst>
      </pc:sldChg>
      <pc:sldChg chg="modSp mod">
        <pc:chgData name="pinales" userId="65d003d1-348e-461b-85fc-57bf8f216434" providerId="ADAL" clId="{1B09B712-2DC4-47C0-B2EA-9FD0DE1876BE}" dt="2022-06-02T18:45:29.557" v="9383" actId="1076"/>
        <pc:sldMkLst>
          <pc:docMk/>
          <pc:sldMk cId="2848326978" sldId="283"/>
        </pc:sldMkLst>
      </pc:sldChg>
      <pc:sldChg chg="addSp delSp modSp mod ord modClrScheme chgLayout">
        <pc:chgData name="pinales" userId="65d003d1-348e-461b-85fc-57bf8f216434" providerId="ADAL" clId="{1B09B712-2DC4-47C0-B2EA-9FD0DE1876BE}" dt="2022-06-02T15:40:03.939" v="6413" actId="207"/>
        <pc:sldMkLst>
          <pc:docMk/>
          <pc:sldMk cId="24915323" sldId="284"/>
        </pc:sldMkLst>
      </pc:sldChg>
      <pc:sldChg chg="addSp delSp modSp new mod">
        <pc:chgData name="pinales" userId="65d003d1-348e-461b-85fc-57bf8f216434" providerId="ADAL" clId="{1B09B712-2DC4-47C0-B2EA-9FD0DE1876BE}" dt="2022-06-02T15:36:55.526" v="6401" actId="207"/>
        <pc:sldMkLst>
          <pc:docMk/>
          <pc:sldMk cId="1144492344" sldId="285"/>
        </pc:sldMkLst>
      </pc:sldChg>
      <pc:sldChg chg="addSp delSp modSp add mod">
        <pc:chgData name="pinales" userId="65d003d1-348e-461b-85fc-57bf8f216434" providerId="ADAL" clId="{1B09B712-2DC4-47C0-B2EA-9FD0DE1876BE}" dt="2022-06-06T15:52:21.467" v="10555" actId="20577"/>
        <pc:sldMkLst>
          <pc:docMk/>
          <pc:sldMk cId="193037238" sldId="302"/>
        </pc:sldMkLst>
      </pc:sldChg>
      <pc:sldChg chg="modSp add mod">
        <pc:chgData name="pinales" userId="65d003d1-348e-461b-85fc-57bf8f216434" providerId="ADAL" clId="{1B09B712-2DC4-47C0-B2EA-9FD0DE1876BE}" dt="2022-06-06T15:53:25.457" v="10580" actId="207"/>
        <pc:sldMkLst>
          <pc:docMk/>
          <pc:sldMk cId="1813761702" sldId="303"/>
        </pc:sldMkLst>
      </pc:sldChg>
      <pc:sldChg chg="modSp add mod">
        <pc:chgData name="pinales" userId="65d003d1-348e-461b-85fc-57bf8f216434" providerId="ADAL" clId="{1B09B712-2DC4-47C0-B2EA-9FD0DE1876BE}" dt="2022-06-06T15:53:57.064" v="10582" actId="20577"/>
        <pc:sldMkLst>
          <pc:docMk/>
          <pc:sldMk cId="1331468757" sldId="304"/>
        </pc:sldMkLst>
      </pc:sldChg>
      <pc:sldChg chg="modSp add mod">
        <pc:chgData name="pinales" userId="65d003d1-348e-461b-85fc-57bf8f216434" providerId="ADAL" clId="{1B09B712-2DC4-47C0-B2EA-9FD0DE1876BE}" dt="2022-06-02T19:05:51.692" v="10259" actId="1076"/>
        <pc:sldMkLst>
          <pc:docMk/>
          <pc:sldMk cId="3003497421" sldId="305"/>
        </pc:sldMkLst>
      </pc:sldChg>
      <pc:sldChg chg="modSp new mod">
        <pc:chgData name="pinales" userId="65d003d1-348e-461b-85fc-57bf8f216434" providerId="ADAL" clId="{1B09B712-2DC4-47C0-B2EA-9FD0DE1876BE}" dt="2022-06-06T21:50:08.928" v="12065" actId="20577"/>
        <pc:sldMkLst>
          <pc:docMk/>
          <pc:sldMk cId="2543970577" sldId="306"/>
        </pc:sldMkLst>
      </pc:sldChg>
      <pc:sldChg chg="addSp delSp modSp mod">
        <pc:chgData name="pinales" userId="65d003d1-348e-461b-85fc-57bf8f216434" providerId="ADAL" clId="{1B09B712-2DC4-47C0-B2EA-9FD0DE1876BE}" dt="2022-06-06T18:34:21.927" v="11420" actId="20577"/>
        <pc:sldMkLst>
          <pc:docMk/>
          <pc:sldMk cId="3310389879" sldId="307"/>
        </pc:sldMkLst>
      </pc:sldChg>
      <pc:sldChg chg="addSp delSp modSp add mod modClrScheme chgLayout">
        <pc:chgData name="pinales" userId="65d003d1-348e-461b-85fc-57bf8f216434" providerId="ADAL" clId="{1B09B712-2DC4-47C0-B2EA-9FD0DE1876BE}" dt="2022-06-06T17:13:00.116" v="10804" actId="20577"/>
        <pc:sldMkLst>
          <pc:docMk/>
          <pc:sldMk cId="602290394" sldId="311"/>
        </pc:sldMkLst>
      </pc:sldChg>
      <pc:sldChg chg="addSp modSp new mod">
        <pc:chgData name="pinales" userId="65d003d1-348e-461b-85fc-57bf8f216434" providerId="ADAL" clId="{1B09B712-2DC4-47C0-B2EA-9FD0DE1876BE}" dt="2022-06-06T18:59:26.880" v="11924" actId="732"/>
        <pc:sldMkLst>
          <pc:docMk/>
          <pc:sldMk cId="4148189345" sldId="312"/>
        </pc:sldMkLst>
      </pc:sldChg>
    </pc:docChg>
  </pc:docChgLst>
  <pc:docChgLst>
    <pc:chgData name="pinales" userId="65d003d1-348e-461b-85fc-57bf8f216434" providerId="ADAL" clId="{DE7A7D18-AD45-4083-998B-BB8DB8FDBEB8}"/>
    <pc:docChg chg="undo redo custSel addSld delSld modSld">
      <pc:chgData name="pinales" userId="65d003d1-348e-461b-85fc-57bf8f216434" providerId="ADAL" clId="{DE7A7D18-AD45-4083-998B-BB8DB8FDBEB8}" dt="2022-06-16T16:47:30.336" v="7831" actId="20577"/>
      <pc:docMkLst>
        <pc:docMk/>
      </pc:docMkLst>
      <pc:sldChg chg="modSp mod">
        <pc:chgData name="pinales" userId="65d003d1-348e-461b-85fc-57bf8f216434" providerId="ADAL" clId="{DE7A7D18-AD45-4083-998B-BB8DB8FDBEB8}" dt="2022-06-16T16:47:30.336" v="7831" actId="20577"/>
        <pc:sldMkLst>
          <pc:docMk/>
          <pc:sldMk cId="0" sldId="256"/>
        </pc:sldMkLst>
      </pc:sldChg>
      <pc:sldChg chg="addSp modSp add del mod modClrScheme chgLayout">
        <pc:chgData name="pinales" userId="65d003d1-348e-461b-85fc-57bf8f216434" providerId="ADAL" clId="{DE7A7D18-AD45-4083-998B-BB8DB8FDBEB8}" dt="2022-06-08T14:52:23.489" v="874" actId="948"/>
        <pc:sldMkLst>
          <pc:docMk/>
          <pc:sldMk cId="296571714" sldId="257"/>
        </pc:sldMkLst>
      </pc:sldChg>
      <pc:sldChg chg="addSp modSp add del mod modClrScheme chgLayout">
        <pc:chgData name="pinales" userId="65d003d1-348e-461b-85fc-57bf8f216434" providerId="ADAL" clId="{DE7A7D18-AD45-4083-998B-BB8DB8FDBEB8}" dt="2022-06-08T18:50:34.334" v="2463" actId="20577"/>
        <pc:sldMkLst>
          <pc:docMk/>
          <pc:sldMk cId="2772296909" sldId="258"/>
        </pc:sldMkLst>
      </pc:sldChg>
      <pc:sldChg chg="addSp modSp add del mod modClrScheme chgLayout">
        <pc:chgData name="pinales" userId="65d003d1-348e-461b-85fc-57bf8f216434" providerId="ADAL" clId="{DE7A7D18-AD45-4083-998B-BB8DB8FDBEB8}" dt="2022-06-08T15:20:19.721" v="1164" actId="47"/>
        <pc:sldMkLst>
          <pc:docMk/>
          <pc:sldMk cId="551296434" sldId="259"/>
        </pc:sldMkLst>
      </pc:sldChg>
      <pc:sldChg chg="addSp delSp modSp add del mod modClrScheme chgLayout">
        <pc:chgData name="pinales" userId="65d003d1-348e-461b-85fc-57bf8f216434" providerId="ADAL" clId="{DE7A7D18-AD45-4083-998B-BB8DB8FDBEB8}" dt="2022-06-16T16:32:48.504" v="7750" actId="123"/>
        <pc:sldMkLst>
          <pc:docMk/>
          <pc:sldMk cId="2043225871" sldId="260"/>
        </pc:sldMkLst>
      </pc:sldChg>
      <pc:sldChg chg="addSp modSp add del mod modClrScheme chgLayout">
        <pc:chgData name="pinales" userId="65d003d1-348e-461b-85fc-57bf8f216434" providerId="ADAL" clId="{DE7A7D18-AD45-4083-998B-BB8DB8FDBEB8}" dt="2022-06-08T21:15:07.415" v="4311" actId="20577"/>
        <pc:sldMkLst>
          <pc:docMk/>
          <pc:sldMk cId="1236664772" sldId="261"/>
        </pc:sldMkLst>
      </pc:sldChg>
      <pc:sldChg chg="addSp modSp add del mod modClrScheme chgLayout">
        <pc:chgData name="pinales" userId="65d003d1-348e-461b-85fc-57bf8f216434" providerId="ADAL" clId="{DE7A7D18-AD45-4083-998B-BB8DB8FDBEB8}" dt="2022-06-13T15:56:35.219" v="4942" actId="47"/>
        <pc:sldMkLst>
          <pc:docMk/>
          <pc:sldMk cId="1449135470" sldId="262"/>
        </pc:sldMkLst>
      </pc:sldChg>
      <pc:sldChg chg="addSp delSp modSp add del mod modClrScheme chgLayout">
        <pc:chgData name="pinales" userId="65d003d1-348e-461b-85fc-57bf8f216434" providerId="ADAL" clId="{DE7A7D18-AD45-4083-998B-BB8DB8FDBEB8}" dt="2022-06-13T15:56:08.756" v="4941" actId="179"/>
        <pc:sldMkLst>
          <pc:docMk/>
          <pc:sldMk cId="901872575" sldId="263"/>
        </pc:sldMkLst>
      </pc:sldChg>
      <pc:sldChg chg="del">
        <pc:chgData name="pinales" userId="65d003d1-348e-461b-85fc-57bf8f216434" providerId="ADAL" clId="{DE7A7D18-AD45-4083-998B-BB8DB8FDBEB8}" dt="2022-06-07T15:56:53.380" v="37" actId="47"/>
        <pc:sldMkLst>
          <pc:docMk/>
          <pc:sldMk cId="1608473370" sldId="264"/>
        </pc:sldMkLst>
      </pc:sldChg>
      <pc:sldChg chg="del">
        <pc:chgData name="pinales" userId="65d003d1-348e-461b-85fc-57bf8f216434" providerId="ADAL" clId="{DE7A7D18-AD45-4083-998B-BB8DB8FDBEB8}" dt="2022-06-07T15:56:53.380" v="37" actId="47"/>
        <pc:sldMkLst>
          <pc:docMk/>
          <pc:sldMk cId="743846961" sldId="265"/>
        </pc:sldMkLst>
      </pc:sldChg>
      <pc:sldChg chg="del">
        <pc:chgData name="pinales" userId="65d003d1-348e-461b-85fc-57bf8f216434" providerId="ADAL" clId="{DE7A7D18-AD45-4083-998B-BB8DB8FDBEB8}" dt="2022-06-07T15:56:53.380" v="37" actId="47"/>
        <pc:sldMkLst>
          <pc:docMk/>
          <pc:sldMk cId="992095607" sldId="268"/>
        </pc:sldMkLst>
      </pc:sldChg>
      <pc:sldChg chg="del">
        <pc:chgData name="pinales" userId="65d003d1-348e-461b-85fc-57bf8f216434" providerId="ADAL" clId="{DE7A7D18-AD45-4083-998B-BB8DB8FDBEB8}" dt="2022-06-07T15:56:53.380" v="37" actId="47"/>
        <pc:sldMkLst>
          <pc:docMk/>
          <pc:sldMk cId="2365706195" sldId="270"/>
        </pc:sldMkLst>
      </pc:sldChg>
      <pc:sldChg chg="del">
        <pc:chgData name="pinales" userId="65d003d1-348e-461b-85fc-57bf8f216434" providerId="ADAL" clId="{DE7A7D18-AD45-4083-998B-BB8DB8FDBEB8}" dt="2022-06-07T15:56:53.380" v="37" actId="47"/>
        <pc:sldMkLst>
          <pc:docMk/>
          <pc:sldMk cId="1334271627" sldId="271"/>
        </pc:sldMkLst>
      </pc:sldChg>
      <pc:sldChg chg="del">
        <pc:chgData name="pinales" userId="65d003d1-348e-461b-85fc-57bf8f216434" providerId="ADAL" clId="{DE7A7D18-AD45-4083-998B-BB8DB8FDBEB8}" dt="2022-06-07T15:56:53.380" v="37" actId="47"/>
        <pc:sldMkLst>
          <pc:docMk/>
          <pc:sldMk cId="1185535159" sldId="272"/>
        </pc:sldMkLst>
      </pc:sldChg>
      <pc:sldChg chg="del">
        <pc:chgData name="pinales" userId="65d003d1-348e-461b-85fc-57bf8f216434" providerId="ADAL" clId="{DE7A7D18-AD45-4083-998B-BB8DB8FDBEB8}" dt="2022-06-07T15:56:53.380" v="37" actId="47"/>
        <pc:sldMkLst>
          <pc:docMk/>
          <pc:sldMk cId="2922673737" sldId="274"/>
        </pc:sldMkLst>
      </pc:sldChg>
      <pc:sldChg chg="del">
        <pc:chgData name="pinales" userId="65d003d1-348e-461b-85fc-57bf8f216434" providerId="ADAL" clId="{DE7A7D18-AD45-4083-998B-BB8DB8FDBEB8}" dt="2022-06-07T15:56:53.380" v="37" actId="47"/>
        <pc:sldMkLst>
          <pc:docMk/>
          <pc:sldMk cId="2088892437" sldId="275"/>
        </pc:sldMkLst>
      </pc:sldChg>
      <pc:sldChg chg="del">
        <pc:chgData name="pinales" userId="65d003d1-348e-461b-85fc-57bf8f216434" providerId="ADAL" clId="{DE7A7D18-AD45-4083-998B-BB8DB8FDBEB8}" dt="2022-06-07T15:56:53.380" v="37" actId="47"/>
        <pc:sldMkLst>
          <pc:docMk/>
          <pc:sldMk cId="2059677397" sldId="276"/>
        </pc:sldMkLst>
      </pc:sldChg>
      <pc:sldChg chg="del">
        <pc:chgData name="pinales" userId="65d003d1-348e-461b-85fc-57bf8f216434" providerId="ADAL" clId="{DE7A7D18-AD45-4083-998B-BB8DB8FDBEB8}" dt="2022-06-07T15:56:53.380" v="37" actId="47"/>
        <pc:sldMkLst>
          <pc:docMk/>
          <pc:sldMk cId="2169449533" sldId="277"/>
        </pc:sldMkLst>
      </pc:sldChg>
      <pc:sldChg chg="del">
        <pc:chgData name="pinales" userId="65d003d1-348e-461b-85fc-57bf8f216434" providerId="ADAL" clId="{DE7A7D18-AD45-4083-998B-BB8DB8FDBEB8}" dt="2022-06-07T15:56:53.380" v="37" actId="47"/>
        <pc:sldMkLst>
          <pc:docMk/>
          <pc:sldMk cId="0" sldId="279"/>
        </pc:sldMkLst>
      </pc:sldChg>
      <pc:sldChg chg="del">
        <pc:chgData name="pinales" userId="65d003d1-348e-461b-85fc-57bf8f216434" providerId="ADAL" clId="{DE7A7D18-AD45-4083-998B-BB8DB8FDBEB8}" dt="2022-06-07T15:56:53.380" v="37" actId="47"/>
        <pc:sldMkLst>
          <pc:docMk/>
          <pc:sldMk cId="0" sldId="281"/>
        </pc:sldMkLst>
      </pc:sldChg>
      <pc:sldChg chg="del">
        <pc:chgData name="pinales" userId="65d003d1-348e-461b-85fc-57bf8f216434" providerId="ADAL" clId="{DE7A7D18-AD45-4083-998B-BB8DB8FDBEB8}" dt="2022-06-07T15:56:53.380" v="37" actId="47"/>
        <pc:sldMkLst>
          <pc:docMk/>
          <pc:sldMk cId="0" sldId="282"/>
        </pc:sldMkLst>
      </pc:sldChg>
      <pc:sldChg chg="del">
        <pc:chgData name="pinales" userId="65d003d1-348e-461b-85fc-57bf8f216434" providerId="ADAL" clId="{DE7A7D18-AD45-4083-998B-BB8DB8FDBEB8}" dt="2022-06-07T15:56:53.380" v="37" actId="47"/>
        <pc:sldMkLst>
          <pc:docMk/>
          <pc:sldMk cId="2848326978" sldId="283"/>
        </pc:sldMkLst>
      </pc:sldChg>
      <pc:sldChg chg="del">
        <pc:chgData name="pinales" userId="65d003d1-348e-461b-85fc-57bf8f216434" providerId="ADAL" clId="{DE7A7D18-AD45-4083-998B-BB8DB8FDBEB8}" dt="2022-06-07T15:56:53.380" v="37" actId="47"/>
        <pc:sldMkLst>
          <pc:docMk/>
          <pc:sldMk cId="24915323" sldId="284"/>
        </pc:sldMkLst>
      </pc:sldChg>
      <pc:sldChg chg="del">
        <pc:chgData name="pinales" userId="65d003d1-348e-461b-85fc-57bf8f216434" providerId="ADAL" clId="{DE7A7D18-AD45-4083-998B-BB8DB8FDBEB8}" dt="2022-06-07T15:56:53.380" v="37" actId="47"/>
        <pc:sldMkLst>
          <pc:docMk/>
          <pc:sldMk cId="1144492344" sldId="285"/>
        </pc:sldMkLst>
      </pc:sldChg>
      <pc:sldChg chg="addSp modSp add del mod modClrScheme chgLayout">
        <pc:chgData name="pinales" userId="65d003d1-348e-461b-85fc-57bf8f216434" providerId="ADAL" clId="{DE7A7D18-AD45-4083-998B-BB8DB8FDBEB8}" dt="2022-06-13T17:51:19.318" v="7355" actId="20577"/>
        <pc:sldMkLst>
          <pc:docMk/>
          <pc:sldMk cId="2370520605" sldId="286"/>
        </pc:sldMkLst>
      </pc:sldChg>
      <pc:sldChg chg="addSp modSp add del mod modClrScheme chgLayout">
        <pc:chgData name="pinales" userId="65d003d1-348e-461b-85fc-57bf8f216434" providerId="ADAL" clId="{DE7A7D18-AD45-4083-998B-BB8DB8FDBEB8}" dt="2022-06-13T18:30:00.555" v="7680" actId="20577"/>
        <pc:sldMkLst>
          <pc:docMk/>
          <pc:sldMk cId="1035553227" sldId="288"/>
        </pc:sldMkLst>
      </pc:sldChg>
      <pc:sldChg chg="addSp delSp modSp add del mod modClrScheme chgLayout">
        <pc:chgData name="pinales" userId="65d003d1-348e-461b-85fc-57bf8f216434" providerId="ADAL" clId="{DE7A7D18-AD45-4083-998B-BB8DB8FDBEB8}" dt="2022-06-13T17:55:50.894" v="7433" actId="47"/>
        <pc:sldMkLst>
          <pc:docMk/>
          <pc:sldMk cId="1901836038" sldId="289"/>
        </pc:sldMkLst>
      </pc:sldChg>
      <pc:sldChg chg="addSp modSp add del mod modClrScheme chgLayout">
        <pc:chgData name="pinales" userId="65d003d1-348e-461b-85fc-57bf8f216434" providerId="ADAL" clId="{DE7A7D18-AD45-4083-998B-BB8DB8FDBEB8}" dt="2022-06-16T16:41:41.644" v="7786"/>
        <pc:sldMkLst>
          <pc:docMk/>
          <pc:sldMk cId="2797763491" sldId="290"/>
        </pc:sldMkLst>
      </pc:sldChg>
      <pc:sldChg chg="addSp modSp add del mod modClrScheme chgLayout">
        <pc:chgData name="pinales" userId="65d003d1-348e-461b-85fc-57bf8f216434" providerId="ADAL" clId="{DE7A7D18-AD45-4083-998B-BB8DB8FDBEB8}" dt="2022-06-16T16:41:24.321" v="7785" actId="207"/>
        <pc:sldMkLst>
          <pc:docMk/>
          <pc:sldMk cId="1347647790" sldId="291"/>
        </pc:sldMkLst>
      </pc:sldChg>
      <pc:sldChg chg="addSp modSp add del mod modClrScheme chgLayout">
        <pc:chgData name="pinales" userId="65d003d1-348e-461b-85fc-57bf8f216434" providerId="ADAL" clId="{DE7A7D18-AD45-4083-998B-BB8DB8FDBEB8}" dt="2022-06-13T18:29:17.495" v="7675" actId="47"/>
        <pc:sldMkLst>
          <pc:docMk/>
          <pc:sldMk cId="3276091312" sldId="292"/>
        </pc:sldMkLst>
      </pc:sldChg>
      <pc:sldChg chg="addSp modSp add del mod modClrScheme chgLayout">
        <pc:chgData name="pinales" userId="65d003d1-348e-461b-85fc-57bf8f216434" providerId="ADAL" clId="{DE7A7D18-AD45-4083-998B-BB8DB8FDBEB8}" dt="2022-06-13T16:33:42.796" v="5815" actId="20577"/>
        <pc:sldMkLst>
          <pc:docMk/>
          <pc:sldMk cId="2149476927" sldId="293"/>
        </pc:sldMkLst>
      </pc:sldChg>
      <pc:sldChg chg="addSp modSp add del mod modClrScheme chgLayout">
        <pc:chgData name="pinales" userId="65d003d1-348e-461b-85fc-57bf8f216434" providerId="ADAL" clId="{DE7A7D18-AD45-4083-998B-BB8DB8FDBEB8}" dt="2022-06-13T17:23:06.010" v="6653" actId="20577"/>
        <pc:sldMkLst>
          <pc:docMk/>
          <pc:sldMk cId="1201286101" sldId="294"/>
        </pc:sldMkLst>
      </pc:sldChg>
      <pc:sldChg chg="new del">
        <pc:chgData name="pinales" userId="65d003d1-348e-461b-85fc-57bf8f216434" providerId="ADAL" clId="{DE7A7D18-AD45-4083-998B-BB8DB8FDBEB8}" dt="2022-06-13T18:21:34.618" v="7673" actId="47"/>
        <pc:sldMkLst>
          <pc:docMk/>
          <pc:sldMk cId="3589896623" sldId="295"/>
        </pc:sldMkLst>
      </pc:sldChg>
      <pc:sldChg chg="addSp delSp modSp add del mod modClrScheme chgLayout">
        <pc:chgData name="pinales" userId="65d003d1-348e-461b-85fc-57bf8f216434" providerId="ADAL" clId="{DE7A7D18-AD45-4083-998B-BB8DB8FDBEB8}" dt="2022-06-13T17:23:42.711" v="6654" actId="47"/>
        <pc:sldMkLst>
          <pc:docMk/>
          <pc:sldMk cId="3968094991" sldId="295"/>
        </pc:sldMkLst>
      </pc:sldChg>
      <pc:sldChg chg="addSp modSp add del mod modClrScheme chgLayout">
        <pc:chgData name="pinales" userId="65d003d1-348e-461b-85fc-57bf8f216434" providerId="ADAL" clId="{DE7A7D18-AD45-4083-998B-BB8DB8FDBEB8}" dt="2022-06-13T17:24:03.460" v="6655" actId="47"/>
        <pc:sldMkLst>
          <pc:docMk/>
          <pc:sldMk cId="3673103043" sldId="296"/>
        </pc:sldMkLst>
      </pc:sldChg>
      <pc:sldChg chg="addSp delSp modSp new mod modClrScheme chgLayout">
        <pc:chgData name="pinales" userId="65d003d1-348e-461b-85fc-57bf8f216434" providerId="ADAL" clId="{DE7A7D18-AD45-4083-998B-BB8DB8FDBEB8}" dt="2022-06-16T16:46:37.989" v="7802" actId="114"/>
        <pc:sldMkLst>
          <pc:docMk/>
          <pc:sldMk cId="3707096210" sldId="296"/>
        </pc:sldMkLst>
      </pc:sldChg>
      <pc:sldChg chg="del">
        <pc:chgData name="pinales" userId="65d003d1-348e-461b-85fc-57bf8f216434" providerId="ADAL" clId="{DE7A7D18-AD45-4083-998B-BB8DB8FDBEB8}" dt="2022-06-07T15:56:53.380" v="37" actId="47"/>
        <pc:sldMkLst>
          <pc:docMk/>
          <pc:sldMk cId="193037238" sldId="302"/>
        </pc:sldMkLst>
      </pc:sldChg>
      <pc:sldChg chg="del">
        <pc:chgData name="pinales" userId="65d003d1-348e-461b-85fc-57bf8f216434" providerId="ADAL" clId="{DE7A7D18-AD45-4083-998B-BB8DB8FDBEB8}" dt="2022-06-07T15:56:53.380" v="37" actId="47"/>
        <pc:sldMkLst>
          <pc:docMk/>
          <pc:sldMk cId="1813761702" sldId="303"/>
        </pc:sldMkLst>
      </pc:sldChg>
      <pc:sldChg chg="del">
        <pc:chgData name="pinales" userId="65d003d1-348e-461b-85fc-57bf8f216434" providerId="ADAL" clId="{DE7A7D18-AD45-4083-998B-BB8DB8FDBEB8}" dt="2022-06-07T15:56:53.380" v="37" actId="47"/>
        <pc:sldMkLst>
          <pc:docMk/>
          <pc:sldMk cId="1331468757" sldId="304"/>
        </pc:sldMkLst>
      </pc:sldChg>
      <pc:sldChg chg="del">
        <pc:chgData name="pinales" userId="65d003d1-348e-461b-85fc-57bf8f216434" providerId="ADAL" clId="{DE7A7D18-AD45-4083-998B-BB8DB8FDBEB8}" dt="2022-06-07T15:56:53.380" v="37" actId="47"/>
        <pc:sldMkLst>
          <pc:docMk/>
          <pc:sldMk cId="2543970577" sldId="306"/>
        </pc:sldMkLst>
      </pc:sldChg>
      <pc:sldChg chg="del">
        <pc:chgData name="pinales" userId="65d003d1-348e-461b-85fc-57bf8f216434" providerId="ADAL" clId="{DE7A7D18-AD45-4083-998B-BB8DB8FDBEB8}" dt="2022-06-07T15:56:53.380" v="37" actId="47"/>
        <pc:sldMkLst>
          <pc:docMk/>
          <pc:sldMk cId="3310389879" sldId="307"/>
        </pc:sldMkLst>
      </pc:sldChg>
      <pc:sldChg chg="addSp delSp modSp add del mod modClrScheme chgLayout">
        <pc:chgData name="pinales" userId="65d003d1-348e-461b-85fc-57bf8f216434" providerId="ADAL" clId="{DE7A7D18-AD45-4083-998B-BB8DB8FDBEB8}" dt="2022-06-13T18:01:46.946" v="7558" actId="47"/>
        <pc:sldMkLst>
          <pc:docMk/>
          <pc:sldMk cId="3383784798" sldId="310"/>
        </pc:sldMkLst>
      </pc:sldChg>
      <pc:sldChg chg="del">
        <pc:chgData name="pinales" userId="65d003d1-348e-461b-85fc-57bf8f216434" providerId="ADAL" clId="{DE7A7D18-AD45-4083-998B-BB8DB8FDBEB8}" dt="2022-06-07T15:56:53.380" v="37" actId="47"/>
        <pc:sldMkLst>
          <pc:docMk/>
          <pc:sldMk cId="602290394" sldId="311"/>
        </pc:sldMkLst>
      </pc:sldChg>
      <pc:sldChg chg="del">
        <pc:chgData name="pinales" userId="65d003d1-348e-461b-85fc-57bf8f216434" providerId="ADAL" clId="{DE7A7D18-AD45-4083-998B-BB8DB8FDBEB8}" dt="2022-06-07T15:56:53.380" v="37" actId="47"/>
        <pc:sldMkLst>
          <pc:docMk/>
          <pc:sldMk cId="4148189345" sldId="312"/>
        </pc:sldMkLst>
      </pc:sldChg>
    </pc:docChg>
  </pc:docChgLst>
  <pc:docChgLst>
    <pc:chgData name="pinales" userId="65d003d1-348e-461b-85fc-57bf8f216434" providerId="ADAL" clId="{4382FC95-7322-414B-98EA-8A93C6008A20}"/>
    <pc:docChg chg="undo custSel modSld">
      <pc:chgData name="pinales" userId="65d003d1-348e-461b-85fc-57bf8f216434" providerId="ADAL" clId="{4382FC95-7322-414B-98EA-8A93C6008A20}" dt="2024-11-20T13:58:55.113" v="388"/>
      <pc:docMkLst>
        <pc:docMk/>
      </pc:docMkLst>
      <pc:sldChg chg="modSp mod">
        <pc:chgData name="pinales" userId="65d003d1-348e-461b-85fc-57bf8f216434" providerId="ADAL" clId="{4382FC95-7322-414B-98EA-8A93C6008A20}" dt="2024-11-20T13:13:46.045" v="150" actId="207"/>
        <pc:sldMkLst>
          <pc:docMk/>
          <pc:sldMk cId="1112500047" sldId="259"/>
        </pc:sldMkLst>
      </pc:sldChg>
      <pc:sldChg chg="modSp mod">
        <pc:chgData name="pinales" userId="65d003d1-348e-461b-85fc-57bf8f216434" providerId="ADAL" clId="{4382FC95-7322-414B-98EA-8A93C6008A20}" dt="2024-11-20T13:18:47.098" v="195" actId="207"/>
        <pc:sldMkLst>
          <pc:docMk/>
          <pc:sldMk cId="666044545" sldId="260"/>
        </pc:sldMkLst>
      </pc:sldChg>
      <pc:sldChg chg="modSp mod">
        <pc:chgData name="pinales" userId="65d003d1-348e-461b-85fc-57bf8f216434" providerId="ADAL" clId="{4382FC95-7322-414B-98EA-8A93C6008A20}" dt="2024-11-20T13:27:21.195" v="196" actId="2711"/>
        <pc:sldMkLst>
          <pc:docMk/>
          <pc:sldMk cId="3974991357" sldId="261"/>
        </pc:sldMkLst>
      </pc:sldChg>
      <pc:sldChg chg="addSp delSp modSp mod">
        <pc:chgData name="pinales" userId="65d003d1-348e-461b-85fc-57bf8f216434" providerId="ADAL" clId="{4382FC95-7322-414B-98EA-8A93C6008A20}" dt="2024-11-20T13:53:22.647" v="361" actId="207"/>
        <pc:sldMkLst>
          <pc:docMk/>
          <pc:sldMk cId="3746295664" sldId="262"/>
        </pc:sldMkLst>
      </pc:sldChg>
      <pc:sldChg chg="addSp modSp mod">
        <pc:chgData name="pinales" userId="65d003d1-348e-461b-85fc-57bf8f216434" providerId="ADAL" clId="{4382FC95-7322-414B-98EA-8A93C6008A20}" dt="2024-11-20T13:53:41.239" v="362"/>
        <pc:sldMkLst>
          <pc:docMk/>
          <pc:sldMk cId="2265615188" sldId="263"/>
        </pc:sldMkLst>
      </pc:sldChg>
      <pc:sldChg chg="addSp modSp mod">
        <pc:chgData name="pinales" userId="65d003d1-348e-461b-85fc-57bf8f216434" providerId="ADAL" clId="{4382FC95-7322-414B-98EA-8A93C6008A20}" dt="2024-11-20T13:53:44.913" v="363"/>
        <pc:sldMkLst>
          <pc:docMk/>
          <pc:sldMk cId="3171960729" sldId="264"/>
        </pc:sldMkLst>
      </pc:sldChg>
      <pc:sldChg chg="addSp modSp mod">
        <pc:chgData name="pinales" userId="65d003d1-348e-461b-85fc-57bf8f216434" providerId="ADAL" clId="{4382FC95-7322-414B-98EA-8A93C6008A20}" dt="2024-11-20T13:53:54.520" v="365" actId="1076"/>
        <pc:sldMkLst>
          <pc:docMk/>
          <pc:sldMk cId="2486268543" sldId="265"/>
        </pc:sldMkLst>
      </pc:sldChg>
      <pc:sldChg chg="addSp modSp mod">
        <pc:chgData name="pinales" userId="65d003d1-348e-461b-85fc-57bf8f216434" providerId="ADAL" clId="{4382FC95-7322-414B-98EA-8A93C6008A20}" dt="2024-11-20T13:53:58.923" v="366"/>
        <pc:sldMkLst>
          <pc:docMk/>
          <pc:sldMk cId="1154271404" sldId="266"/>
        </pc:sldMkLst>
      </pc:sldChg>
      <pc:sldChg chg="addSp modSp mod">
        <pc:chgData name="pinales" userId="65d003d1-348e-461b-85fc-57bf8f216434" providerId="ADAL" clId="{4382FC95-7322-414B-98EA-8A93C6008A20}" dt="2024-11-20T13:58:55.113" v="388"/>
        <pc:sldMkLst>
          <pc:docMk/>
          <pc:sldMk cId="3707096210" sldId="296"/>
        </pc:sldMkLst>
      </pc:sldChg>
      <pc:sldChg chg="modSp mod">
        <pc:chgData name="pinales" userId="65d003d1-348e-461b-85fc-57bf8f216434" providerId="ADAL" clId="{4382FC95-7322-414B-98EA-8A93C6008A20}" dt="2024-11-20T12:59:40.328" v="0" actId="207"/>
        <pc:sldMkLst>
          <pc:docMk/>
          <pc:sldMk cId="4188098354" sldId="313"/>
        </pc:sldMkLst>
      </pc:sldChg>
      <pc:sldChg chg="addSp modSp mod">
        <pc:chgData name="pinales" userId="65d003d1-348e-461b-85fc-57bf8f216434" providerId="ADAL" clId="{4382FC95-7322-414B-98EA-8A93C6008A20}" dt="2024-11-20T13:06:46.539" v="89" actId="790"/>
        <pc:sldMkLst>
          <pc:docMk/>
          <pc:sldMk cId="2363933815" sldId="315"/>
        </pc:sldMkLst>
      </pc:sldChg>
      <pc:sldChg chg="modSp mod">
        <pc:chgData name="pinales" userId="65d003d1-348e-461b-85fc-57bf8f216434" providerId="ADAL" clId="{4382FC95-7322-414B-98EA-8A93C6008A20}" dt="2024-11-20T13:01:13.272" v="1" actId="207"/>
        <pc:sldMkLst>
          <pc:docMk/>
          <pc:sldMk cId="1286624785" sldId="316"/>
        </pc:sldMkLst>
      </pc:sldChg>
      <pc:sldChg chg="modSp mod">
        <pc:chgData name="pinales" userId="65d003d1-348e-461b-85fc-57bf8f216434" providerId="ADAL" clId="{4382FC95-7322-414B-98EA-8A93C6008A20}" dt="2024-11-20T13:12:32.353" v="144" actId="790"/>
        <pc:sldMkLst>
          <pc:docMk/>
          <pc:sldMk cId="656427586" sldId="317"/>
        </pc:sldMkLst>
      </pc:sldChg>
      <pc:sldChg chg="modSp mod">
        <pc:chgData name="pinales" userId="65d003d1-348e-461b-85fc-57bf8f216434" providerId="ADAL" clId="{4382FC95-7322-414B-98EA-8A93C6008A20}" dt="2024-11-20T13:54:31.617" v="367" actId="207"/>
        <pc:sldMkLst>
          <pc:docMk/>
          <pc:sldMk cId="4246933327" sldId="322"/>
        </pc:sldMkLst>
      </pc:sldChg>
      <pc:sldChg chg="modSp mod">
        <pc:chgData name="pinales" userId="65d003d1-348e-461b-85fc-57bf8f216434" providerId="ADAL" clId="{4382FC95-7322-414B-98EA-8A93C6008A20}" dt="2024-11-20T13:55:31.026" v="375" actId="207"/>
        <pc:sldMkLst>
          <pc:docMk/>
          <pc:sldMk cId="2396186756" sldId="324"/>
        </pc:sldMkLst>
      </pc:sldChg>
      <pc:sldChg chg="addSp modSp mod">
        <pc:chgData name="pinales" userId="65d003d1-348e-461b-85fc-57bf8f216434" providerId="ADAL" clId="{4382FC95-7322-414B-98EA-8A93C6008A20}" dt="2024-11-20T13:58:06.655" v="384" actId="255"/>
        <pc:sldMkLst>
          <pc:docMk/>
          <pc:sldMk cId="1476186172" sldId="329"/>
        </pc:sldMkLst>
      </pc:sldChg>
      <pc:sldChg chg="addSp modSp">
        <pc:chgData name="pinales" userId="65d003d1-348e-461b-85fc-57bf8f216434" providerId="ADAL" clId="{4382FC95-7322-414B-98EA-8A93C6008A20}" dt="2024-11-20T13:58:19.141" v="385"/>
        <pc:sldMkLst>
          <pc:docMk/>
          <pc:sldMk cId="2934946778" sldId="330"/>
        </pc:sldMkLst>
      </pc:sldChg>
    </pc:docChg>
  </pc:docChgLst>
  <pc:docChgLst>
    <pc:chgData name="pinales" userId="65d003d1-348e-461b-85fc-57bf8f216434" providerId="ADAL" clId="{75CEDCDE-F576-410D-AD07-57C49A23CC7A}"/>
    <pc:docChg chg="undo redo custSel addSld delSld modSld">
      <pc:chgData name="pinales" userId="65d003d1-348e-461b-85fc-57bf8f216434" providerId="ADAL" clId="{75CEDCDE-F576-410D-AD07-57C49A23CC7A}" dt="2022-06-27T22:07:28.948" v="2887" actId="20577"/>
      <pc:docMkLst>
        <pc:docMk/>
      </pc:docMkLst>
      <pc:sldChg chg="modSp mod">
        <pc:chgData name="pinales" userId="65d003d1-348e-461b-85fc-57bf8f216434" providerId="ADAL" clId="{75CEDCDE-F576-410D-AD07-57C49A23CC7A}" dt="2022-06-27T22:07:28.948" v="2887" actId="20577"/>
        <pc:sldMkLst>
          <pc:docMk/>
          <pc:sldMk cId="0" sldId="256"/>
        </pc:sldMkLst>
      </pc:sldChg>
      <pc:sldChg chg="del">
        <pc:chgData name="pinales" userId="65d003d1-348e-461b-85fc-57bf8f216434" providerId="ADAL" clId="{75CEDCDE-F576-410D-AD07-57C49A23CC7A}" dt="2022-06-22T20:51:35.711" v="27" actId="47"/>
        <pc:sldMkLst>
          <pc:docMk/>
          <pc:sldMk cId="296571714" sldId="257"/>
        </pc:sldMkLst>
      </pc:sldChg>
      <pc:sldChg chg="addSp delSp modSp add mod modClrScheme chgLayout">
        <pc:chgData name="pinales" userId="65d003d1-348e-461b-85fc-57bf8f216434" providerId="ADAL" clId="{75CEDCDE-F576-410D-AD07-57C49A23CC7A}" dt="2022-06-23T15:49:30.507" v="532" actId="20577"/>
        <pc:sldMkLst>
          <pc:docMk/>
          <pc:sldMk cId="2219587573" sldId="257"/>
        </pc:sldMkLst>
      </pc:sldChg>
      <pc:sldChg chg="del">
        <pc:chgData name="pinales" userId="65d003d1-348e-461b-85fc-57bf8f216434" providerId="ADAL" clId="{75CEDCDE-F576-410D-AD07-57C49A23CC7A}" dt="2022-06-22T20:51:35.711" v="27" actId="47"/>
        <pc:sldMkLst>
          <pc:docMk/>
          <pc:sldMk cId="2772296909" sldId="258"/>
        </pc:sldMkLst>
      </pc:sldChg>
      <pc:sldChg chg="modSp add mod">
        <pc:chgData name="pinales" userId="65d003d1-348e-461b-85fc-57bf8f216434" providerId="ADAL" clId="{75CEDCDE-F576-410D-AD07-57C49A23CC7A}" dt="2022-06-27T15:46:52.076" v="1673" actId="20577"/>
        <pc:sldMkLst>
          <pc:docMk/>
          <pc:sldMk cId="4191071169" sldId="258"/>
        </pc:sldMkLst>
      </pc:sldChg>
      <pc:sldChg chg="addSp delSp modSp add mod modClrScheme chgLayout">
        <pc:chgData name="pinales" userId="65d003d1-348e-461b-85fc-57bf8f216434" providerId="ADAL" clId="{75CEDCDE-F576-410D-AD07-57C49A23CC7A}" dt="2022-06-23T15:53:40.916" v="575" actId="20577"/>
        <pc:sldMkLst>
          <pc:docMk/>
          <pc:sldMk cId="702746167" sldId="259"/>
        </pc:sldMkLst>
      </pc:sldChg>
      <pc:sldChg chg="del">
        <pc:chgData name="pinales" userId="65d003d1-348e-461b-85fc-57bf8f216434" providerId="ADAL" clId="{75CEDCDE-F576-410D-AD07-57C49A23CC7A}" dt="2022-06-22T20:51:35.711" v="27" actId="47"/>
        <pc:sldMkLst>
          <pc:docMk/>
          <pc:sldMk cId="2043225871" sldId="260"/>
        </pc:sldMkLst>
      </pc:sldChg>
      <pc:sldChg chg="modSp add mod">
        <pc:chgData name="pinales" userId="65d003d1-348e-461b-85fc-57bf8f216434" providerId="ADAL" clId="{75CEDCDE-F576-410D-AD07-57C49A23CC7A}" dt="2022-06-27T21:27:04.500" v="1832" actId="27636"/>
        <pc:sldMkLst>
          <pc:docMk/>
          <pc:sldMk cId="4151591999" sldId="260"/>
        </pc:sldMkLst>
      </pc:sldChg>
      <pc:sldChg chg="del">
        <pc:chgData name="pinales" userId="65d003d1-348e-461b-85fc-57bf8f216434" providerId="ADAL" clId="{75CEDCDE-F576-410D-AD07-57C49A23CC7A}" dt="2022-06-22T20:51:35.711" v="27" actId="47"/>
        <pc:sldMkLst>
          <pc:docMk/>
          <pc:sldMk cId="1236664772" sldId="261"/>
        </pc:sldMkLst>
      </pc:sldChg>
      <pc:sldChg chg="modSp add mod">
        <pc:chgData name="pinales" userId="65d003d1-348e-461b-85fc-57bf8f216434" providerId="ADAL" clId="{75CEDCDE-F576-410D-AD07-57C49A23CC7A}" dt="2022-06-27T15:57:07.111" v="1734" actId="207"/>
        <pc:sldMkLst>
          <pc:docMk/>
          <pc:sldMk cId="2263038621" sldId="261"/>
        </pc:sldMkLst>
      </pc:sldChg>
      <pc:sldChg chg="modSp add mod">
        <pc:chgData name="pinales" userId="65d003d1-348e-461b-85fc-57bf8f216434" providerId="ADAL" clId="{75CEDCDE-F576-410D-AD07-57C49A23CC7A}" dt="2022-06-23T16:01:28.623" v="621" actId="20577"/>
        <pc:sldMkLst>
          <pc:docMk/>
          <pc:sldMk cId="3482911456" sldId="262"/>
        </pc:sldMkLst>
      </pc:sldChg>
      <pc:sldChg chg="addSp delSp modSp add mod modClrScheme chgLayout">
        <pc:chgData name="pinales" userId="65d003d1-348e-461b-85fc-57bf8f216434" providerId="ADAL" clId="{75CEDCDE-F576-410D-AD07-57C49A23CC7A}" dt="2022-06-27T21:37:53.559" v="2105" actId="20577"/>
        <pc:sldMkLst>
          <pc:docMk/>
          <pc:sldMk cId="142750726" sldId="263"/>
        </pc:sldMkLst>
      </pc:sldChg>
      <pc:sldChg chg="del">
        <pc:chgData name="pinales" userId="65d003d1-348e-461b-85fc-57bf8f216434" providerId="ADAL" clId="{75CEDCDE-F576-410D-AD07-57C49A23CC7A}" dt="2022-06-22T20:51:35.711" v="27" actId="47"/>
        <pc:sldMkLst>
          <pc:docMk/>
          <pc:sldMk cId="901872575" sldId="263"/>
        </pc:sldMkLst>
      </pc:sldChg>
      <pc:sldChg chg="addSp modSp add mod">
        <pc:chgData name="pinales" userId="65d003d1-348e-461b-85fc-57bf8f216434" providerId="ADAL" clId="{75CEDCDE-F576-410D-AD07-57C49A23CC7A}" dt="2022-06-27T21:46:17.405" v="2444" actId="404"/>
        <pc:sldMkLst>
          <pc:docMk/>
          <pc:sldMk cId="1608473370" sldId="264"/>
        </pc:sldMkLst>
      </pc:sldChg>
      <pc:sldChg chg="add">
        <pc:chgData name="pinales" userId="65d003d1-348e-461b-85fc-57bf8f216434" providerId="ADAL" clId="{75CEDCDE-F576-410D-AD07-57C49A23CC7A}" dt="2022-06-22T20:53:24.743" v="29"/>
        <pc:sldMkLst>
          <pc:docMk/>
          <pc:sldMk cId="743846961" sldId="265"/>
        </pc:sldMkLst>
      </pc:sldChg>
      <pc:sldChg chg="add">
        <pc:chgData name="pinales" userId="65d003d1-348e-461b-85fc-57bf8f216434" providerId="ADAL" clId="{75CEDCDE-F576-410D-AD07-57C49A23CC7A}" dt="2022-06-22T20:53:24.743" v="29"/>
        <pc:sldMkLst>
          <pc:docMk/>
          <pc:sldMk cId="3406599640" sldId="266"/>
        </pc:sldMkLst>
      </pc:sldChg>
      <pc:sldChg chg="addSp modSp mod">
        <pc:chgData name="pinales" userId="65d003d1-348e-461b-85fc-57bf8f216434" providerId="ADAL" clId="{75CEDCDE-F576-410D-AD07-57C49A23CC7A}" dt="2022-06-27T21:54:45.025" v="2810" actId="20577"/>
        <pc:sldMkLst>
          <pc:docMk/>
          <pc:sldMk cId="3034348879" sldId="267"/>
        </pc:sldMkLst>
      </pc:sldChg>
      <pc:sldChg chg="modSp del">
        <pc:chgData name="pinales" userId="65d003d1-348e-461b-85fc-57bf8f216434" providerId="ADAL" clId="{75CEDCDE-F576-410D-AD07-57C49A23CC7A}" dt="2022-06-23T16:50:56.023" v="838" actId="47"/>
        <pc:sldMkLst>
          <pc:docMk/>
          <pc:sldMk cId="992095607" sldId="268"/>
        </pc:sldMkLst>
      </pc:sldChg>
      <pc:sldChg chg="modSp add mod">
        <pc:chgData name="pinales" userId="65d003d1-348e-461b-85fc-57bf8f216434" providerId="ADAL" clId="{75CEDCDE-F576-410D-AD07-57C49A23CC7A}" dt="2022-06-27T21:41:02.414" v="2320" actId="790"/>
        <pc:sldMkLst>
          <pc:docMk/>
          <pc:sldMk cId="2906421688" sldId="269"/>
        </pc:sldMkLst>
      </pc:sldChg>
      <pc:sldChg chg="modSp mod">
        <pc:chgData name="pinales" userId="65d003d1-348e-461b-85fc-57bf8f216434" providerId="ADAL" clId="{75CEDCDE-F576-410D-AD07-57C49A23CC7A}" dt="2022-06-23T16:14:10.698" v="792" actId="20577"/>
        <pc:sldMkLst>
          <pc:docMk/>
          <pc:sldMk cId="2365706195" sldId="270"/>
        </pc:sldMkLst>
      </pc:sldChg>
      <pc:sldChg chg="addSp modSp add mod">
        <pc:chgData name="pinales" userId="65d003d1-348e-461b-85fc-57bf8f216434" providerId="ADAL" clId="{75CEDCDE-F576-410D-AD07-57C49A23CC7A}" dt="2022-06-27T21:51:26.086" v="2672" actId="20577"/>
        <pc:sldMkLst>
          <pc:docMk/>
          <pc:sldMk cId="1334271627" sldId="271"/>
        </pc:sldMkLst>
      </pc:sldChg>
      <pc:sldChg chg="delSp modSp add del mod">
        <pc:chgData name="pinales" userId="65d003d1-348e-461b-85fc-57bf8f216434" providerId="ADAL" clId="{75CEDCDE-F576-410D-AD07-57C49A23CC7A}" dt="2022-06-27T21:46:52.072" v="2445" actId="47"/>
        <pc:sldMkLst>
          <pc:docMk/>
          <pc:sldMk cId="1185535159" sldId="272"/>
        </pc:sldMkLst>
      </pc:sldChg>
      <pc:sldChg chg="addSp modSp add mod">
        <pc:chgData name="pinales" userId="65d003d1-348e-461b-85fc-57bf8f216434" providerId="ADAL" clId="{75CEDCDE-F576-410D-AD07-57C49A23CC7A}" dt="2022-06-27T21:53:09.245" v="2756" actId="2711"/>
        <pc:sldMkLst>
          <pc:docMk/>
          <pc:sldMk cId="468843990" sldId="273"/>
        </pc:sldMkLst>
      </pc:sldChg>
      <pc:sldChg chg="del">
        <pc:chgData name="pinales" userId="65d003d1-348e-461b-85fc-57bf8f216434" providerId="ADAL" clId="{75CEDCDE-F576-410D-AD07-57C49A23CC7A}" dt="2022-06-22T20:51:35.711" v="27" actId="47"/>
        <pc:sldMkLst>
          <pc:docMk/>
          <pc:sldMk cId="2370520605" sldId="286"/>
        </pc:sldMkLst>
      </pc:sldChg>
      <pc:sldChg chg="del">
        <pc:chgData name="pinales" userId="65d003d1-348e-461b-85fc-57bf8f216434" providerId="ADAL" clId="{75CEDCDE-F576-410D-AD07-57C49A23CC7A}" dt="2022-06-22T20:51:35.711" v="27" actId="47"/>
        <pc:sldMkLst>
          <pc:docMk/>
          <pc:sldMk cId="1035553227" sldId="288"/>
        </pc:sldMkLst>
      </pc:sldChg>
      <pc:sldChg chg="del">
        <pc:chgData name="pinales" userId="65d003d1-348e-461b-85fc-57bf8f216434" providerId="ADAL" clId="{75CEDCDE-F576-410D-AD07-57C49A23CC7A}" dt="2022-06-22T20:51:35.711" v="27" actId="47"/>
        <pc:sldMkLst>
          <pc:docMk/>
          <pc:sldMk cId="2797763491" sldId="290"/>
        </pc:sldMkLst>
      </pc:sldChg>
      <pc:sldChg chg="del">
        <pc:chgData name="pinales" userId="65d003d1-348e-461b-85fc-57bf8f216434" providerId="ADAL" clId="{75CEDCDE-F576-410D-AD07-57C49A23CC7A}" dt="2022-06-22T20:51:35.711" v="27" actId="47"/>
        <pc:sldMkLst>
          <pc:docMk/>
          <pc:sldMk cId="1347647790" sldId="291"/>
        </pc:sldMkLst>
      </pc:sldChg>
      <pc:sldChg chg="del">
        <pc:chgData name="pinales" userId="65d003d1-348e-461b-85fc-57bf8f216434" providerId="ADAL" clId="{75CEDCDE-F576-410D-AD07-57C49A23CC7A}" dt="2022-06-22T20:51:35.711" v="27" actId="47"/>
        <pc:sldMkLst>
          <pc:docMk/>
          <pc:sldMk cId="2149476927" sldId="293"/>
        </pc:sldMkLst>
      </pc:sldChg>
      <pc:sldChg chg="del">
        <pc:chgData name="pinales" userId="65d003d1-348e-461b-85fc-57bf8f216434" providerId="ADAL" clId="{75CEDCDE-F576-410D-AD07-57C49A23CC7A}" dt="2022-06-22T20:51:35.711" v="27" actId="47"/>
        <pc:sldMkLst>
          <pc:docMk/>
          <pc:sldMk cId="1201286101" sldId="294"/>
        </pc:sldMkLst>
      </pc:sldChg>
      <pc:sldChg chg="modSp mod">
        <pc:chgData name="pinales" userId="65d003d1-348e-461b-85fc-57bf8f216434" providerId="ADAL" clId="{75CEDCDE-F576-410D-AD07-57C49A23CC7A}" dt="2022-06-27T22:00:33.190" v="2858" actId="207"/>
        <pc:sldMkLst>
          <pc:docMk/>
          <pc:sldMk cId="3707096210" sldId="296"/>
        </pc:sldMkLst>
      </pc:sldChg>
      <pc:sldChg chg="addSp delSp modSp new mod">
        <pc:chgData name="pinales" userId="65d003d1-348e-461b-85fc-57bf8f216434" providerId="ADAL" clId="{75CEDCDE-F576-410D-AD07-57C49A23CC7A}" dt="2022-06-27T21:35:11.302" v="2086" actId="207"/>
        <pc:sldMkLst>
          <pc:docMk/>
          <pc:sldMk cId="3602554344" sldId="297"/>
        </pc:sldMkLst>
      </pc:sldChg>
    </pc:docChg>
  </pc:docChgLst>
  <pc:docChgLst>
    <pc:chgData name="pinales" userId="65d003d1-348e-461b-85fc-57bf8f216434" providerId="ADAL" clId="{325A2422-236A-4FE5-B18F-FB5A894D53FE}"/>
    <pc:docChg chg="undo custSel modSld">
      <pc:chgData name="pinales" userId="65d003d1-348e-461b-85fc-57bf8f216434" providerId="ADAL" clId="{325A2422-236A-4FE5-B18F-FB5A894D53FE}" dt="2022-11-07T22:26:52.945" v="1077" actId="207"/>
      <pc:docMkLst>
        <pc:docMk/>
      </pc:docMkLst>
      <pc:sldChg chg="modSp mod">
        <pc:chgData name="pinales" userId="65d003d1-348e-461b-85fc-57bf8f216434" providerId="ADAL" clId="{325A2422-236A-4FE5-B18F-FB5A894D53FE}" dt="2022-11-03T17:55:55.816" v="12" actId="404"/>
        <pc:sldMkLst>
          <pc:docMk/>
          <pc:sldMk cId="3033168284" sldId="260"/>
        </pc:sldMkLst>
      </pc:sldChg>
      <pc:sldChg chg="addSp delSp modSp mod">
        <pc:chgData name="pinales" userId="65d003d1-348e-461b-85fc-57bf8f216434" providerId="ADAL" clId="{325A2422-236A-4FE5-B18F-FB5A894D53FE}" dt="2022-11-07T21:00:34.184" v="125" actId="114"/>
        <pc:sldMkLst>
          <pc:docMk/>
          <pc:sldMk cId="916817928" sldId="266"/>
        </pc:sldMkLst>
      </pc:sldChg>
      <pc:sldChg chg="addSp modSp mod">
        <pc:chgData name="pinales" userId="65d003d1-348e-461b-85fc-57bf8f216434" providerId="ADAL" clId="{325A2422-236A-4FE5-B18F-FB5A894D53FE}" dt="2022-11-07T21:09:40.591" v="144" actId="207"/>
        <pc:sldMkLst>
          <pc:docMk/>
          <pc:sldMk cId="1523213883" sldId="267"/>
        </pc:sldMkLst>
      </pc:sldChg>
      <pc:sldChg chg="addSp modSp mod">
        <pc:chgData name="pinales" userId="65d003d1-348e-461b-85fc-57bf8f216434" providerId="ADAL" clId="{325A2422-236A-4FE5-B18F-FB5A894D53FE}" dt="2022-11-07T22:22:56.788" v="1068" actId="207"/>
        <pc:sldMkLst>
          <pc:docMk/>
          <pc:sldMk cId="1687130231" sldId="268"/>
        </pc:sldMkLst>
      </pc:sldChg>
      <pc:sldChg chg="addSp modSp mod">
        <pc:chgData name="pinales" userId="65d003d1-348e-461b-85fc-57bf8f216434" providerId="ADAL" clId="{325A2422-236A-4FE5-B18F-FB5A894D53FE}" dt="2022-11-07T21:43:43.569" v="601" actId="207"/>
        <pc:sldMkLst>
          <pc:docMk/>
          <pc:sldMk cId="1692808035" sldId="269"/>
        </pc:sldMkLst>
      </pc:sldChg>
      <pc:sldChg chg="addSp modSp mod">
        <pc:chgData name="pinales" userId="65d003d1-348e-461b-85fc-57bf8f216434" providerId="ADAL" clId="{325A2422-236A-4FE5-B18F-FB5A894D53FE}" dt="2022-11-07T22:11:09.578" v="1051" actId="20577"/>
        <pc:sldMkLst>
          <pc:docMk/>
          <pc:sldMk cId="3990367366" sldId="270"/>
        </pc:sldMkLst>
      </pc:sldChg>
      <pc:sldChg chg="addSp modSp mod">
        <pc:chgData name="pinales" userId="65d003d1-348e-461b-85fc-57bf8f216434" providerId="ADAL" clId="{325A2422-236A-4FE5-B18F-FB5A894D53FE}" dt="2022-11-07T22:26:52.945" v="1077" actId="207"/>
        <pc:sldMkLst>
          <pc:docMk/>
          <pc:sldMk cId="1171687187" sldId="271"/>
        </pc:sldMkLst>
      </pc:sldChg>
      <pc:sldChg chg="addSp modSp mod">
        <pc:chgData name="pinales" userId="65d003d1-348e-461b-85fc-57bf8f216434" providerId="ADAL" clId="{325A2422-236A-4FE5-B18F-FB5A894D53FE}" dt="2022-11-07T21:39:08.262" v="494" actId="20577"/>
        <pc:sldMkLst>
          <pc:docMk/>
          <pc:sldMk cId="1931117775" sldId="273"/>
        </pc:sldMkLst>
      </pc:sldChg>
      <pc:sldChg chg="addSp modSp mod">
        <pc:chgData name="pinales" userId="65d003d1-348e-461b-85fc-57bf8f216434" providerId="ADAL" clId="{325A2422-236A-4FE5-B18F-FB5A894D53FE}" dt="2022-11-07T22:01:18.032" v="813" actId="207"/>
        <pc:sldMkLst>
          <pc:docMk/>
          <pc:sldMk cId="2922673737" sldId="274"/>
        </pc:sldMkLst>
      </pc:sldChg>
      <pc:sldChg chg="modSp mod">
        <pc:chgData name="pinales" userId="65d003d1-348e-461b-85fc-57bf8f216434" providerId="ADAL" clId="{325A2422-236A-4FE5-B18F-FB5A894D53FE}" dt="2022-11-03T17:54:33.423" v="5" actId="20577"/>
        <pc:sldMkLst>
          <pc:docMk/>
          <pc:sldMk cId="2302933985" sldId="297"/>
        </pc:sldMkLst>
      </pc:sldChg>
      <pc:sldChg chg="modSp mod">
        <pc:chgData name="pinales" userId="65d003d1-348e-461b-85fc-57bf8f216434" providerId="ADAL" clId="{325A2422-236A-4FE5-B18F-FB5A894D53FE}" dt="2022-11-07T20:47:11.590" v="20" actId="20577"/>
        <pc:sldMkLst>
          <pc:docMk/>
          <pc:sldMk cId="2832876226" sldId="301"/>
        </pc:sldMkLst>
      </pc:sldChg>
    </pc:docChg>
  </pc:docChgLst>
  <pc:docChgLst>
    <pc:chgData name="pinales" userId="65d003d1-348e-461b-85fc-57bf8f216434" providerId="ADAL" clId="{2B67CF89-A2FA-4BAF-BED0-D9CE481114E4}"/>
    <pc:docChg chg="undo redo custSel addSld delSld modSld sldOrd">
      <pc:chgData name="pinales" userId="65d003d1-348e-461b-85fc-57bf8f216434" providerId="ADAL" clId="{2B67CF89-A2FA-4BAF-BED0-D9CE481114E4}" dt="2022-07-24T17:29:44.471" v="4385" actId="20577"/>
      <pc:docMkLst>
        <pc:docMk/>
      </pc:docMkLst>
      <pc:sldChg chg="modSp mod">
        <pc:chgData name="pinales" userId="65d003d1-348e-461b-85fc-57bf8f216434" providerId="ADAL" clId="{2B67CF89-A2FA-4BAF-BED0-D9CE481114E4}" dt="2022-07-22T20:37:31.791" v="31" actId="20577"/>
        <pc:sldMkLst>
          <pc:docMk/>
          <pc:sldMk cId="0" sldId="256"/>
        </pc:sldMkLst>
      </pc:sldChg>
      <pc:sldChg chg="modSp add del mod">
        <pc:chgData name="pinales" userId="65d003d1-348e-461b-85fc-57bf8f216434" providerId="ADAL" clId="{2B67CF89-A2FA-4BAF-BED0-D9CE481114E4}" dt="2022-07-23T03:20:12.651" v="1183" actId="47"/>
        <pc:sldMkLst>
          <pc:docMk/>
          <pc:sldMk cId="1413914686" sldId="257"/>
        </pc:sldMkLst>
      </pc:sldChg>
      <pc:sldChg chg="add">
        <pc:chgData name="pinales" userId="65d003d1-348e-461b-85fc-57bf8f216434" providerId="ADAL" clId="{2B67CF89-A2FA-4BAF-BED0-D9CE481114E4}" dt="2022-07-23T02:32:16.521" v="85"/>
        <pc:sldMkLst>
          <pc:docMk/>
          <pc:sldMk cId="3657878177" sldId="258"/>
        </pc:sldMkLst>
      </pc:sldChg>
      <pc:sldChg chg="add">
        <pc:chgData name="pinales" userId="65d003d1-348e-461b-85fc-57bf8f216434" providerId="ADAL" clId="{2B67CF89-A2FA-4BAF-BED0-D9CE481114E4}" dt="2022-07-23T02:32:16.521" v="85"/>
        <pc:sldMkLst>
          <pc:docMk/>
          <pc:sldMk cId="4039976244" sldId="259"/>
        </pc:sldMkLst>
      </pc:sldChg>
      <pc:sldChg chg="addSp delSp modSp add mod modClrScheme chgLayout">
        <pc:chgData name="pinales" userId="65d003d1-348e-461b-85fc-57bf8f216434" providerId="ADAL" clId="{2B67CF89-A2FA-4BAF-BED0-D9CE481114E4}" dt="2022-07-24T15:33:39.010" v="1964" actId="1076"/>
        <pc:sldMkLst>
          <pc:docMk/>
          <pc:sldMk cId="3033168284" sldId="260"/>
        </pc:sldMkLst>
      </pc:sldChg>
      <pc:sldChg chg="add">
        <pc:chgData name="pinales" userId="65d003d1-348e-461b-85fc-57bf8f216434" providerId="ADAL" clId="{2B67CF89-A2FA-4BAF-BED0-D9CE481114E4}" dt="2022-07-23T02:32:16.521" v="85"/>
        <pc:sldMkLst>
          <pc:docMk/>
          <pc:sldMk cId="2226693194" sldId="261"/>
        </pc:sldMkLst>
      </pc:sldChg>
      <pc:sldChg chg="add">
        <pc:chgData name="pinales" userId="65d003d1-348e-461b-85fc-57bf8f216434" providerId="ADAL" clId="{2B67CF89-A2FA-4BAF-BED0-D9CE481114E4}" dt="2022-07-23T02:32:16.521" v="85"/>
        <pc:sldMkLst>
          <pc:docMk/>
          <pc:sldMk cId="298721112" sldId="262"/>
        </pc:sldMkLst>
      </pc:sldChg>
      <pc:sldChg chg="modSp add mod">
        <pc:chgData name="pinales" userId="65d003d1-348e-461b-85fc-57bf8f216434" providerId="ADAL" clId="{2B67CF89-A2FA-4BAF-BED0-D9CE481114E4}" dt="2022-07-23T02:32:16.631" v="88" actId="27636"/>
        <pc:sldMkLst>
          <pc:docMk/>
          <pc:sldMk cId="2759027411" sldId="263"/>
        </pc:sldMkLst>
      </pc:sldChg>
      <pc:sldChg chg="add">
        <pc:chgData name="pinales" userId="65d003d1-348e-461b-85fc-57bf8f216434" providerId="ADAL" clId="{2B67CF89-A2FA-4BAF-BED0-D9CE481114E4}" dt="2022-07-23T02:32:16.521" v="85"/>
        <pc:sldMkLst>
          <pc:docMk/>
          <pc:sldMk cId="3917535489" sldId="264"/>
        </pc:sldMkLst>
      </pc:sldChg>
      <pc:sldChg chg="add">
        <pc:chgData name="pinales" userId="65d003d1-348e-461b-85fc-57bf8f216434" providerId="ADAL" clId="{2B67CF89-A2FA-4BAF-BED0-D9CE481114E4}" dt="2022-07-23T02:32:16.521" v="85"/>
        <pc:sldMkLst>
          <pc:docMk/>
          <pc:sldMk cId="695271281" sldId="265"/>
        </pc:sldMkLst>
      </pc:sldChg>
      <pc:sldChg chg="modSp add mod">
        <pc:chgData name="pinales" userId="65d003d1-348e-461b-85fc-57bf8f216434" providerId="ADAL" clId="{2B67CF89-A2FA-4BAF-BED0-D9CE481114E4}" dt="2022-07-23T02:32:16.631" v="89" actId="27636"/>
        <pc:sldMkLst>
          <pc:docMk/>
          <pc:sldMk cId="916817928" sldId="266"/>
        </pc:sldMkLst>
      </pc:sldChg>
      <pc:sldChg chg="add">
        <pc:chgData name="pinales" userId="65d003d1-348e-461b-85fc-57bf8f216434" providerId="ADAL" clId="{2B67CF89-A2FA-4BAF-BED0-D9CE481114E4}" dt="2022-07-23T02:32:16.521" v="85"/>
        <pc:sldMkLst>
          <pc:docMk/>
          <pc:sldMk cId="1523213883" sldId="267"/>
        </pc:sldMkLst>
      </pc:sldChg>
      <pc:sldChg chg="add">
        <pc:chgData name="pinales" userId="65d003d1-348e-461b-85fc-57bf8f216434" providerId="ADAL" clId="{2B67CF89-A2FA-4BAF-BED0-D9CE481114E4}" dt="2022-07-23T02:32:16.521" v="85"/>
        <pc:sldMkLst>
          <pc:docMk/>
          <pc:sldMk cId="1687130231" sldId="268"/>
        </pc:sldMkLst>
      </pc:sldChg>
      <pc:sldChg chg="add">
        <pc:chgData name="pinales" userId="65d003d1-348e-461b-85fc-57bf8f216434" providerId="ADAL" clId="{2B67CF89-A2FA-4BAF-BED0-D9CE481114E4}" dt="2022-07-23T02:32:16.521" v="85"/>
        <pc:sldMkLst>
          <pc:docMk/>
          <pc:sldMk cId="1692808035" sldId="269"/>
        </pc:sldMkLst>
      </pc:sldChg>
      <pc:sldChg chg="add">
        <pc:chgData name="pinales" userId="65d003d1-348e-461b-85fc-57bf8f216434" providerId="ADAL" clId="{2B67CF89-A2FA-4BAF-BED0-D9CE481114E4}" dt="2022-07-23T02:32:16.521" v="85"/>
        <pc:sldMkLst>
          <pc:docMk/>
          <pc:sldMk cId="3990367366" sldId="270"/>
        </pc:sldMkLst>
      </pc:sldChg>
      <pc:sldChg chg="add">
        <pc:chgData name="pinales" userId="65d003d1-348e-461b-85fc-57bf8f216434" providerId="ADAL" clId="{2B67CF89-A2FA-4BAF-BED0-D9CE481114E4}" dt="2022-07-23T02:32:16.521" v="85"/>
        <pc:sldMkLst>
          <pc:docMk/>
          <pc:sldMk cId="1171687187" sldId="271"/>
        </pc:sldMkLst>
      </pc:sldChg>
      <pc:sldChg chg="add">
        <pc:chgData name="pinales" userId="65d003d1-348e-461b-85fc-57bf8f216434" providerId="ADAL" clId="{2B67CF89-A2FA-4BAF-BED0-D9CE481114E4}" dt="2022-07-23T02:32:16.521" v="85"/>
        <pc:sldMkLst>
          <pc:docMk/>
          <pc:sldMk cId="1397811282" sldId="272"/>
        </pc:sldMkLst>
      </pc:sldChg>
      <pc:sldChg chg="add">
        <pc:chgData name="pinales" userId="65d003d1-348e-461b-85fc-57bf8f216434" providerId="ADAL" clId="{2B67CF89-A2FA-4BAF-BED0-D9CE481114E4}" dt="2022-07-23T02:32:16.521" v="85"/>
        <pc:sldMkLst>
          <pc:docMk/>
          <pc:sldMk cId="1931117775" sldId="273"/>
        </pc:sldMkLst>
      </pc:sldChg>
      <pc:sldChg chg="add">
        <pc:chgData name="pinales" userId="65d003d1-348e-461b-85fc-57bf8f216434" providerId="ADAL" clId="{2B67CF89-A2FA-4BAF-BED0-D9CE481114E4}" dt="2022-07-23T02:32:16.521" v="85"/>
        <pc:sldMkLst>
          <pc:docMk/>
          <pc:sldMk cId="2922673737" sldId="274"/>
        </pc:sldMkLst>
      </pc:sldChg>
      <pc:sldChg chg="add">
        <pc:chgData name="pinales" userId="65d003d1-348e-461b-85fc-57bf8f216434" providerId="ADAL" clId="{2B67CF89-A2FA-4BAF-BED0-D9CE481114E4}" dt="2022-07-23T02:32:16.521" v="85"/>
        <pc:sldMkLst>
          <pc:docMk/>
          <pc:sldMk cId="2088892437" sldId="275"/>
        </pc:sldMkLst>
      </pc:sldChg>
      <pc:sldChg chg="modSp add mod">
        <pc:chgData name="pinales" userId="65d003d1-348e-461b-85fc-57bf8f216434" providerId="ADAL" clId="{2B67CF89-A2FA-4BAF-BED0-D9CE481114E4}" dt="2022-07-23T02:32:16.631" v="90" actId="27636"/>
        <pc:sldMkLst>
          <pc:docMk/>
          <pc:sldMk cId="2059677397" sldId="276"/>
        </pc:sldMkLst>
      </pc:sldChg>
      <pc:sldChg chg="modSp del mod">
        <pc:chgData name="pinales" userId="65d003d1-348e-461b-85fc-57bf8f216434" providerId="ADAL" clId="{2B67CF89-A2FA-4BAF-BED0-D9CE481114E4}" dt="2022-07-22T20:39:28.371" v="83" actId="47"/>
        <pc:sldMkLst>
          <pc:docMk/>
          <pc:sldMk cId="2169449533" sldId="277"/>
        </pc:sldMkLst>
      </pc:sldChg>
      <pc:sldChg chg="add">
        <pc:chgData name="pinales" userId="65d003d1-348e-461b-85fc-57bf8f216434" providerId="ADAL" clId="{2B67CF89-A2FA-4BAF-BED0-D9CE481114E4}" dt="2022-07-23T02:32:16.521" v="85"/>
        <pc:sldMkLst>
          <pc:docMk/>
          <pc:sldMk cId="3523836180" sldId="277"/>
        </pc:sldMkLst>
      </pc:sldChg>
      <pc:sldChg chg="modSp del mod">
        <pc:chgData name="pinales" userId="65d003d1-348e-461b-85fc-57bf8f216434" providerId="ADAL" clId="{2B67CF89-A2FA-4BAF-BED0-D9CE481114E4}" dt="2022-07-22T20:39:17.666" v="82" actId="47"/>
        <pc:sldMkLst>
          <pc:docMk/>
          <pc:sldMk cId="2150452850" sldId="278"/>
        </pc:sldMkLst>
      </pc:sldChg>
      <pc:sldChg chg="del">
        <pc:chgData name="pinales" userId="65d003d1-348e-461b-85fc-57bf8f216434" providerId="ADAL" clId="{2B67CF89-A2FA-4BAF-BED0-D9CE481114E4}" dt="2022-07-22T20:39:09.021" v="81" actId="47"/>
        <pc:sldMkLst>
          <pc:docMk/>
          <pc:sldMk cId="3494215689" sldId="280"/>
        </pc:sldMkLst>
      </pc:sldChg>
      <pc:sldChg chg="addSp delSp modSp add mod modClrScheme chgLayout">
        <pc:chgData name="pinales" userId="65d003d1-348e-461b-85fc-57bf8f216434" providerId="ADAL" clId="{2B67CF89-A2FA-4BAF-BED0-D9CE481114E4}" dt="2022-07-24T16:03:19.398" v="2627" actId="207"/>
        <pc:sldMkLst>
          <pc:docMk/>
          <pc:sldMk cId="2848326978" sldId="283"/>
        </pc:sldMkLst>
      </pc:sldChg>
      <pc:sldChg chg="addSp delSp modSp add mod modClrScheme chgLayout">
        <pc:chgData name="pinales" userId="65d003d1-348e-461b-85fc-57bf8f216434" providerId="ADAL" clId="{2B67CF89-A2FA-4BAF-BED0-D9CE481114E4}" dt="2022-07-24T16:59:59.608" v="3706" actId="20577"/>
        <pc:sldMkLst>
          <pc:docMk/>
          <pc:sldMk cId="24915323" sldId="284"/>
        </pc:sldMkLst>
      </pc:sldChg>
      <pc:sldChg chg="del">
        <pc:chgData name="pinales" userId="65d003d1-348e-461b-85fc-57bf8f216434" providerId="ADAL" clId="{2B67CF89-A2FA-4BAF-BED0-D9CE481114E4}" dt="2022-07-22T20:39:09.021" v="81" actId="47"/>
        <pc:sldMkLst>
          <pc:docMk/>
          <pc:sldMk cId="1725328275" sldId="285"/>
        </pc:sldMkLst>
      </pc:sldChg>
      <pc:sldChg chg="addSp delSp modSp add mod modClrScheme chgLayout">
        <pc:chgData name="pinales" userId="65d003d1-348e-461b-85fc-57bf8f216434" providerId="ADAL" clId="{2B67CF89-A2FA-4BAF-BED0-D9CE481114E4}" dt="2022-07-24T17:29:44.471" v="4385" actId="20577"/>
        <pc:sldMkLst>
          <pc:docMk/>
          <pc:sldMk cId="3853078966" sldId="285"/>
        </pc:sldMkLst>
      </pc:sldChg>
      <pc:sldChg chg="delSp modSp del mod">
        <pc:chgData name="pinales" userId="65d003d1-348e-461b-85fc-57bf8f216434" providerId="ADAL" clId="{2B67CF89-A2FA-4BAF-BED0-D9CE481114E4}" dt="2022-07-22T20:39:37.901" v="84" actId="47"/>
        <pc:sldMkLst>
          <pc:docMk/>
          <pc:sldMk cId="1362303065" sldId="286"/>
        </pc:sldMkLst>
      </pc:sldChg>
      <pc:sldChg chg="modSp del mod">
        <pc:chgData name="pinales" userId="65d003d1-348e-461b-85fc-57bf8f216434" providerId="ADAL" clId="{2B67CF89-A2FA-4BAF-BED0-D9CE481114E4}" dt="2022-07-22T20:39:09.021" v="81" actId="47"/>
        <pc:sldMkLst>
          <pc:docMk/>
          <pc:sldMk cId="3841093088" sldId="287"/>
        </pc:sldMkLst>
      </pc:sldChg>
      <pc:sldChg chg="del">
        <pc:chgData name="pinales" userId="65d003d1-348e-461b-85fc-57bf8f216434" providerId="ADAL" clId="{2B67CF89-A2FA-4BAF-BED0-D9CE481114E4}" dt="2022-07-22T20:39:09.021" v="81" actId="47"/>
        <pc:sldMkLst>
          <pc:docMk/>
          <pc:sldMk cId="3222718334" sldId="288"/>
        </pc:sldMkLst>
      </pc:sldChg>
      <pc:sldChg chg="del">
        <pc:chgData name="pinales" userId="65d003d1-348e-461b-85fc-57bf8f216434" providerId="ADAL" clId="{2B67CF89-A2FA-4BAF-BED0-D9CE481114E4}" dt="2022-07-22T20:39:09.021" v="81" actId="47"/>
        <pc:sldMkLst>
          <pc:docMk/>
          <pc:sldMk cId="770631960" sldId="289"/>
        </pc:sldMkLst>
      </pc:sldChg>
      <pc:sldChg chg="del">
        <pc:chgData name="pinales" userId="65d003d1-348e-461b-85fc-57bf8f216434" providerId="ADAL" clId="{2B67CF89-A2FA-4BAF-BED0-D9CE481114E4}" dt="2022-07-22T20:39:09.021" v="81" actId="47"/>
        <pc:sldMkLst>
          <pc:docMk/>
          <pc:sldMk cId="3707096210" sldId="296"/>
        </pc:sldMkLst>
      </pc:sldChg>
      <pc:sldChg chg="addSp delSp modSp mod ord">
        <pc:chgData name="pinales" userId="65d003d1-348e-461b-85fc-57bf8f216434" providerId="ADAL" clId="{2B67CF89-A2FA-4BAF-BED0-D9CE481114E4}" dt="2022-07-23T03:20:36.856" v="1185"/>
        <pc:sldMkLst>
          <pc:docMk/>
          <pc:sldMk cId="540390853" sldId="297"/>
        </pc:sldMkLst>
      </pc:sldChg>
      <pc:sldChg chg="del">
        <pc:chgData name="pinales" userId="65d003d1-348e-461b-85fc-57bf8f216434" providerId="ADAL" clId="{2B67CF89-A2FA-4BAF-BED0-D9CE481114E4}" dt="2022-07-22T20:39:09.021" v="81" actId="47"/>
        <pc:sldMkLst>
          <pc:docMk/>
          <pc:sldMk cId="2095614227" sldId="298"/>
        </pc:sldMkLst>
      </pc:sldChg>
      <pc:sldChg chg="modSp del mod">
        <pc:chgData name="pinales" userId="65d003d1-348e-461b-85fc-57bf8f216434" providerId="ADAL" clId="{2B67CF89-A2FA-4BAF-BED0-D9CE481114E4}" dt="2022-07-22T20:39:37.901" v="84" actId="47"/>
        <pc:sldMkLst>
          <pc:docMk/>
          <pc:sldMk cId="924279943" sldId="299"/>
        </pc:sldMkLst>
      </pc:sldChg>
      <pc:sldChg chg="add">
        <pc:chgData name="pinales" userId="65d003d1-348e-461b-85fc-57bf8f216434" providerId="ADAL" clId="{2B67CF89-A2FA-4BAF-BED0-D9CE481114E4}" dt="2022-07-23T02:32:16.521" v="85"/>
        <pc:sldMkLst>
          <pc:docMk/>
          <pc:sldMk cId="3811773951" sldId="299"/>
        </pc:sldMkLst>
      </pc:sldChg>
      <pc:sldChg chg="del">
        <pc:chgData name="pinales" userId="65d003d1-348e-461b-85fc-57bf8f216434" providerId="ADAL" clId="{2B67CF89-A2FA-4BAF-BED0-D9CE481114E4}" dt="2022-07-22T20:39:09.021" v="81" actId="47"/>
        <pc:sldMkLst>
          <pc:docMk/>
          <pc:sldMk cId="396320271" sldId="300"/>
        </pc:sldMkLst>
      </pc:sldChg>
      <pc:sldChg chg="add">
        <pc:chgData name="pinales" userId="65d003d1-348e-461b-85fc-57bf8f216434" providerId="ADAL" clId="{2B67CF89-A2FA-4BAF-BED0-D9CE481114E4}" dt="2022-07-23T02:32:16.521" v="85"/>
        <pc:sldMkLst>
          <pc:docMk/>
          <pc:sldMk cId="2832876226" sldId="301"/>
        </pc:sldMkLst>
      </pc:sldChg>
      <pc:sldChg chg="del">
        <pc:chgData name="pinales" userId="65d003d1-348e-461b-85fc-57bf8f216434" providerId="ADAL" clId="{2B67CF89-A2FA-4BAF-BED0-D9CE481114E4}" dt="2022-07-22T20:39:09.021" v="81" actId="47"/>
        <pc:sldMkLst>
          <pc:docMk/>
          <pc:sldMk cId="3566675481" sldId="301"/>
        </pc:sldMkLst>
      </pc:sldChg>
      <pc:sldChg chg="add">
        <pc:chgData name="pinales" userId="65d003d1-348e-461b-85fc-57bf8f216434" providerId="ADAL" clId="{2B67CF89-A2FA-4BAF-BED0-D9CE481114E4}" dt="2022-07-23T02:32:16.521" v="85"/>
        <pc:sldMkLst>
          <pc:docMk/>
          <pc:sldMk cId="3406412374" sldId="302"/>
        </pc:sldMkLst>
      </pc:sldChg>
      <pc:sldChg chg="add">
        <pc:chgData name="pinales" userId="65d003d1-348e-461b-85fc-57bf8f216434" providerId="ADAL" clId="{2B67CF89-A2FA-4BAF-BED0-D9CE481114E4}" dt="2022-07-23T02:32:16.521" v="85"/>
        <pc:sldMkLst>
          <pc:docMk/>
          <pc:sldMk cId="703282486" sldId="303"/>
        </pc:sldMkLst>
      </pc:sldChg>
      <pc:sldChg chg="add">
        <pc:chgData name="pinales" userId="65d003d1-348e-461b-85fc-57bf8f216434" providerId="ADAL" clId="{2B67CF89-A2FA-4BAF-BED0-D9CE481114E4}" dt="2022-07-23T02:32:16.521" v="85"/>
        <pc:sldMkLst>
          <pc:docMk/>
          <pc:sldMk cId="3831598147" sldId="304"/>
        </pc:sldMkLst>
      </pc:sldChg>
    </pc:docChg>
  </pc:docChgLst>
  <pc:docChgLst>
    <pc:chgData name="pinales" userId="65d003d1-348e-461b-85fc-57bf8f216434" providerId="ADAL" clId="{913B9DCD-96D0-4A19-92AA-CEBEEF0A3E28}"/>
    <pc:docChg chg="undo custSel addSld delSld modSld">
      <pc:chgData name="pinales" userId="65d003d1-348e-461b-85fc-57bf8f216434" providerId="ADAL" clId="{913B9DCD-96D0-4A19-92AA-CEBEEF0A3E28}" dt="2022-06-05T23:03:02.200" v="1220" actId="12"/>
      <pc:docMkLst>
        <pc:docMk/>
      </pc:docMkLst>
      <pc:sldChg chg="modSp mod">
        <pc:chgData name="pinales" userId="65d003d1-348e-461b-85fc-57bf8f216434" providerId="ADAL" clId="{913B9DCD-96D0-4A19-92AA-CEBEEF0A3E28}" dt="2022-06-05T18:46:56.236" v="86" actId="20577"/>
        <pc:sldMkLst>
          <pc:docMk/>
          <pc:sldMk cId="992095607" sldId="268"/>
        </pc:sldMkLst>
      </pc:sldChg>
      <pc:sldChg chg="modSp mod">
        <pc:chgData name="pinales" userId="65d003d1-348e-461b-85fc-57bf8f216434" providerId="ADAL" clId="{913B9DCD-96D0-4A19-92AA-CEBEEF0A3E28}" dt="2022-06-05T22:51:25.221" v="1105" actId="2711"/>
        <pc:sldMkLst>
          <pc:docMk/>
          <pc:sldMk cId="1334271627" sldId="271"/>
        </pc:sldMkLst>
      </pc:sldChg>
      <pc:sldChg chg="modSp mod">
        <pc:chgData name="pinales" userId="65d003d1-348e-461b-85fc-57bf8f216434" providerId="ADAL" clId="{913B9DCD-96D0-4A19-92AA-CEBEEF0A3E28}" dt="2022-06-05T19:03:18.984" v="289" actId="20577"/>
        <pc:sldMkLst>
          <pc:docMk/>
          <pc:sldMk cId="1185535159" sldId="272"/>
        </pc:sldMkLst>
      </pc:sldChg>
      <pc:sldChg chg="addSp modSp mod">
        <pc:chgData name="pinales" userId="65d003d1-348e-461b-85fc-57bf8f216434" providerId="ADAL" clId="{913B9DCD-96D0-4A19-92AA-CEBEEF0A3E28}" dt="2022-06-05T22:50:18.570" v="1099"/>
        <pc:sldMkLst>
          <pc:docMk/>
          <pc:sldMk cId="2922673737" sldId="274"/>
        </pc:sldMkLst>
      </pc:sldChg>
      <pc:sldChg chg="addSp modSp mod">
        <pc:chgData name="pinales" userId="65d003d1-348e-461b-85fc-57bf8f216434" providerId="ADAL" clId="{913B9DCD-96D0-4A19-92AA-CEBEEF0A3E28}" dt="2022-06-05T22:50:04.761" v="1098" actId="1076"/>
        <pc:sldMkLst>
          <pc:docMk/>
          <pc:sldMk cId="2088892437" sldId="275"/>
        </pc:sldMkLst>
      </pc:sldChg>
      <pc:sldChg chg="modSp mod">
        <pc:chgData name="pinales" userId="65d003d1-348e-461b-85fc-57bf8f216434" providerId="ADAL" clId="{913B9DCD-96D0-4A19-92AA-CEBEEF0A3E28}" dt="2022-06-05T23:03:02.200" v="1220" actId="12"/>
        <pc:sldMkLst>
          <pc:docMk/>
          <pc:sldMk cId="2059677397" sldId="276"/>
        </pc:sldMkLst>
      </pc:sldChg>
      <pc:sldChg chg="addSp modSp mod modClrScheme chgLayout">
        <pc:chgData name="pinales" userId="65d003d1-348e-461b-85fc-57bf8f216434" providerId="ADAL" clId="{913B9DCD-96D0-4A19-92AA-CEBEEF0A3E28}" dt="2022-06-05T22:47:42.904" v="1085" actId="2711"/>
        <pc:sldMkLst>
          <pc:docMk/>
          <pc:sldMk cId="193037238" sldId="302"/>
        </pc:sldMkLst>
      </pc:sldChg>
      <pc:sldChg chg="addSp delSp modSp mod modClrScheme chgLayout">
        <pc:chgData name="pinales" userId="65d003d1-348e-461b-85fc-57bf8f216434" providerId="ADAL" clId="{913B9DCD-96D0-4A19-92AA-CEBEEF0A3E28}" dt="2022-06-05T22:47:34.195" v="1084" actId="2711"/>
        <pc:sldMkLst>
          <pc:docMk/>
          <pc:sldMk cId="1813761702" sldId="303"/>
        </pc:sldMkLst>
      </pc:sldChg>
      <pc:sldChg chg="addSp delSp modSp mod modClrScheme chgLayout">
        <pc:chgData name="pinales" userId="65d003d1-348e-461b-85fc-57bf8f216434" providerId="ADAL" clId="{913B9DCD-96D0-4A19-92AA-CEBEEF0A3E28}" dt="2022-06-05T22:52:05.167" v="1114" actId="20577"/>
        <pc:sldMkLst>
          <pc:docMk/>
          <pc:sldMk cId="1331468757" sldId="304"/>
        </pc:sldMkLst>
      </pc:sldChg>
      <pc:sldChg chg="addSp delSp modSp del">
        <pc:chgData name="pinales" userId="65d003d1-348e-461b-85fc-57bf8f216434" providerId="ADAL" clId="{913B9DCD-96D0-4A19-92AA-CEBEEF0A3E28}" dt="2022-06-05T22:48:59.500" v="1087" actId="47"/>
        <pc:sldMkLst>
          <pc:docMk/>
          <pc:sldMk cId="3003497421" sldId="305"/>
        </pc:sldMkLst>
      </pc:sldChg>
      <pc:sldChg chg="addSp modSp add mod modClrScheme chgLayout">
        <pc:chgData name="pinales" userId="65d003d1-348e-461b-85fc-57bf8f216434" providerId="ADAL" clId="{913B9DCD-96D0-4A19-92AA-CEBEEF0A3E28}" dt="2022-06-05T23:01:13.958" v="1210" actId="12"/>
        <pc:sldMkLst>
          <pc:docMk/>
          <pc:sldMk cId="3310389879" sldId="307"/>
        </pc:sldMkLst>
      </pc:sldChg>
    </pc:docChg>
  </pc:docChgLst>
  <pc:docChgLst>
    <pc:chgData name="pinales" userId="65d003d1-348e-461b-85fc-57bf8f216434" providerId="ADAL" clId="{F6F60C83-1557-4FF2-8C6E-601771899E85}"/>
    <pc:docChg chg="undo custSel addSld delSld modSld modMainMaster">
      <pc:chgData name="pinales" userId="65d003d1-348e-461b-85fc-57bf8f216434" providerId="ADAL" clId="{F6F60C83-1557-4FF2-8C6E-601771899E85}" dt="2022-11-24T20:56:18.796" v="8691" actId="14100"/>
      <pc:docMkLst>
        <pc:docMk/>
      </pc:docMkLst>
      <pc:sldChg chg="modSp mod">
        <pc:chgData name="pinales" userId="65d003d1-348e-461b-85fc-57bf8f216434" providerId="ADAL" clId="{F6F60C83-1557-4FF2-8C6E-601771899E85}" dt="2022-11-16T17:50:14.571" v="28" actId="20577"/>
        <pc:sldMkLst>
          <pc:docMk/>
          <pc:sldMk cId="0" sldId="256"/>
        </pc:sldMkLst>
      </pc:sldChg>
      <pc:sldChg chg="del">
        <pc:chgData name="pinales" userId="65d003d1-348e-461b-85fc-57bf8f216434" providerId="ADAL" clId="{F6F60C83-1557-4FF2-8C6E-601771899E85}" dt="2022-11-16T17:50:46.125" v="29" actId="47"/>
        <pc:sldMkLst>
          <pc:docMk/>
          <pc:sldMk cId="3657878177" sldId="258"/>
        </pc:sldMkLst>
      </pc:sldChg>
      <pc:sldChg chg="del">
        <pc:chgData name="pinales" userId="65d003d1-348e-461b-85fc-57bf8f216434" providerId="ADAL" clId="{F6F60C83-1557-4FF2-8C6E-601771899E85}" dt="2022-11-16T17:50:46.125" v="29" actId="47"/>
        <pc:sldMkLst>
          <pc:docMk/>
          <pc:sldMk cId="4039976244" sldId="259"/>
        </pc:sldMkLst>
      </pc:sldChg>
      <pc:sldChg chg="del">
        <pc:chgData name="pinales" userId="65d003d1-348e-461b-85fc-57bf8f216434" providerId="ADAL" clId="{F6F60C83-1557-4FF2-8C6E-601771899E85}" dt="2022-11-16T17:50:46.125" v="29" actId="47"/>
        <pc:sldMkLst>
          <pc:docMk/>
          <pc:sldMk cId="3033168284" sldId="260"/>
        </pc:sldMkLst>
      </pc:sldChg>
      <pc:sldChg chg="del">
        <pc:chgData name="pinales" userId="65d003d1-348e-461b-85fc-57bf8f216434" providerId="ADAL" clId="{F6F60C83-1557-4FF2-8C6E-601771899E85}" dt="2022-11-16T17:50:46.125" v="29" actId="47"/>
        <pc:sldMkLst>
          <pc:docMk/>
          <pc:sldMk cId="298721112" sldId="262"/>
        </pc:sldMkLst>
      </pc:sldChg>
      <pc:sldChg chg="del">
        <pc:chgData name="pinales" userId="65d003d1-348e-461b-85fc-57bf8f216434" providerId="ADAL" clId="{F6F60C83-1557-4FF2-8C6E-601771899E85}" dt="2022-11-16T17:50:46.125" v="29" actId="47"/>
        <pc:sldMkLst>
          <pc:docMk/>
          <pc:sldMk cId="2759027411" sldId="263"/>
        </pc:sldMkLst>
      </pc:sldChg>
      <pc:sldChg chg="del">
        <pc:chgData name="pinales" userId="65d003d1-348e-461b-85fc-57bf8f216434" providerId="ADAL" clId="{F6F60C83-1557-4FF2-8C6E-601771899E85}" dt="2022-11-16T17:50:46.125" v="29" actId="47"/>
        <pc:sldMkLst>
          <pc:docMk/>
          <pc:sldMk cId="916817928" sldId="266"/>
        </pc:sldMkLst>
      </pc:sldChg>
      <pc:sldChg chg="del">
        <pc:chgData name="pinales" userId="65d003d1-348e-461b-85fc-57bf8f216434" providerId="ADAL" clId="{F6F60C83-1557-4FF2-8C6E-601771899E85}" dt="2022-11-16T17:50:46.125" v="29" actId="47"/>
        <pc:sldMkLst>
          <pc:docMk/>
          <pc:sldMk cId="1523213883" sldId="267"/>
        </pc:sldMkLst>
      </pc:sldChg>
      <pc:sldChg chg="del">
        <pc:chgData name="pinales" userId="65d003d1-348e-461b-85fc-57bf8f216434" providerId="ADAL" clId="{F6F60C83-1557-4FF2-8C6E-601771899E85}" dt="2022-11-16T17:50:46.125" v="29" actId="47"/>
        <pc:sldMkLst>
          <pc:docMk/>
          <pc:sldMk cId="1687130231" sldId="268"/>
        </pc:sldMkLst>
      </pc:sldChg>
      <pc:sldChg chg="del">
        <pc:chgData name="pinales" userId="65d003d1-348e-461b-85fc-57bf8f216434" providerId="ADAL" clId="{F6F60C83-1557-4FF2-8C6E-601771899E85}" dt="2022-11-16T17:50:46.125" v="29" actId="47"/>
        <pc:sldMkLst>
          <pc:docMk/>
          <pc:sldMk cId="1692808035" sldId="269"/>
        </pc:sldMkLst>
      </pc:sldChg>
      <pc:sldChg chg="del">
        <pc:chgData name="pinales" userId="65d003d1-348e-461b-85fc-57bf8f216434" providerId="ADAL" clId="{F6F60C83-1557-4FF2-8C6E-601771899E85}" dt="2022-11-16T17:50:46.125" v="29" actId="47"/>
        <pc:sldMkLst>
          <pc:docMk/>
          <pc:sldMk cId="3990367366" sldId="270"/>
        </pc:sldMkLst>
      </pc:sldChg>
      <pc:sldChg chg="del">
        <pc:chgData name="pinales" userId="65d003d1-348e-461b-85fc-57bf8f216434" providerId="ADAL" clId="{F6F60C83-1557-4FF2-8C6E-601771899E85}" dt="2022-11-16T17:50:46.125" v="29" actId="47"/>
        <pc:sldMkLst>
          <pc:docMk/>
          <pc:sldMk cId="1171687187" sldId="271"/>
        </pc:sldMkLst>
      </pc:sldChg>
      <pc:sldChg chg="del">
        <pc:chgData name="pinales" userId="65d003d1-348e-461b-85fc-57bf8f216434" providerId="ADAL" clId="{F6F60C83-1557-4FF2-8C6E-601771899E85}" dt="2022-11-16T17:50:46.125" v="29" actId="47"/>
        <pc:sldMkLst>
          <pc:docMk/>
          <pc:sldMk cId="1397811282" sldId="272"/>
        </pc:sldMkLst>
      </pc:sldChg>
      <pc:sldChg chg="del">
        <pc:chgData name="pinales" userId="65d003d1-348e-461b-85fc-57bf8f216434" providerId="ADAL" clId="{F6F60C83-1557-4FF2-8C6E-601771899E85}" dt="2022-11-16T17:50:46.125" v="29" actId="47"/>
        <pc:sldMkLst>
          <pc:docMk/>
          <pc:sldMk cId="1931117775" sldId="273"/>
        </pc:sldMkLst>
      </pc:sldChg>
      <pc:sldChg chg="del">
        <pc:chgData name="pinales" userId="65d003d1-348e-461b-85fc-57bf8f216434" providerId="ADAL" clId="{F6F60C83-1557-4FF2-8C6E-601771899E85}" dt="2022-11-16T17:50:46.125" v="29" actId="47"/>
        <pc:sldMkLst>
          <pc:docMk/>
          <pc:sldMk cId="2922673737" sldId="274"/>
        </pc:sldMkLst>
      </pc:sldChg>
      <pc:sldChg chg="del">
        <pc:chgData name="pinales" userId="65d003d1-348e-461b-85fc-57bf8f216434" providerId="ADAL" clId="{F6F60C83-1557-4FF2-8C6E-601771899E85}" dt="2022-11-16T17:50:46.125" v="29" actId="47"/>
        <pc:sldMkLst>
          <pc:docMk/>
          <pc:sldMk cId="2088892437" sldId="275"/>
        </pc:sldMkLst>
      </pc:sldChg>
      <pc:sldChg chg="del">
        <pc:chgData name="pinales" userId="65d003d1-348e-461b-85fc-57bf8f216434" providerId="ADAL" clId="{F6F60C83-1557-4FF2-8C6E-601771899E85}" dt="2022-11-16T17:50:46.125" v="29" actId="47"/>
        <pc:sldMkLst>
          <pc:docMk/>
          <pc:sldMk cId="2059677397" sldId="276"/>
        </pc:sldMkLst>
      </pc:sldChg>
      <pc:sldChg chg="del">
        <pc:chgData name="pinales" userId="65d003d1-348e-461b-85fc-57bf8f216434" providerId="ADAL" clId="{F6F60C83-1557-4FF2-8C6E-601771899E85}" dt="2022-11-16T17:50:46.125" v="29" actId="47"/>
        <pc:sldMkLst>
          <pc:docMk/>
          <pc:sldMk cId="3523836180" sldId="277"/>
        </pc:sldMkLst>
      </pc:sldChg>
      <pc:sldChg chg="del">
        <pc:chgData name="pinales" userId="65d003d1-348e-461b-85fc-57bf8f216434" providerId="ADAL" clId="{F6F60C83-1557-4FF2-8C6E-601771899E85}" dt="2022-11-16T17:50:46.125" v="29" actId="47"/>
        <pc:sldMkLst>
          <pc:docMk/>
          <pc:sldMk cId="2848326978" sldId="283"/>
        </pc:sldMkLst>
      </pc:sldChg>
      <pc:sldChg chg="del">
        <pc:chgData name="pinales" userId="65d003d1-348e-461b-85fc-57bf8f216434" providerId="ADAL" clId="{F6F60C83-1557-4FF2-8C6E-601771899E85}" dt="2022-11-16T17:50:46.125" v="29" actId="47"/>
        <pc:sldMkLst>
          <pc:docMk/>
          <pc:sldMk cId="24915323" sldId="284"/>
        </pc:sldMkLst>
      </pc:sldChg>
      <pc:sldChg chg="del">
        <pc:chgData name="pinales" userId="65d003d1-348e-461b-85fc-57bf8f216434" providerId="ADAL" clId="{F6F60C83-1557-4FF2-8C6E-601771899E85}" dt="2022-11-16T17:50:46.125" v="29" actId="47"/>
        <pc:sldMkLst>
          <pc:docMk/>
          <pc:sldMk cId="3853078966" sldId="285"/>
        </pc:sldMkLst>
      </pc:sldChg>
      <pc:sldChg chg="modSp add mod">
        <pc:chgData name="pinales" userId="65d003d1-348e-461b-85fc-57bf8f216434" providerId="ADAL" clId="{F6F60C83-1557-4FF2-8C6E-601771899E85}" dt="2022-11-24T20:55:16.581" v="8688"/>
        <pc:sldMkLst>
          <pc:docMk/>
          <pc:sldMk cId="3707096210" sldId="296"/>
        </pc:sldMkLst>
      </pc:sldChg>
      <pc:sldChg chg="del">
        <pc:chgData name="pinales" userId="65d003d1-348e-461b-85fc-57bf8f216434" providerId="ADAL" clId="{F6F60C83-1557-4FF2-8C6E-601771899E85}" dt="2022-11-16T17:50:46.125" v="29" actId="47"/>
        <pc:sldMkLst>
          <pc:docMk/>
          <pc:sldMk cId="2302933985" sldId="297"/>
        </pc:sldMkLst>
      </pc:sldChg>
      <pc:sldChg chg="del">
        <pc:chgData name="pinales" userId="65d003d1-348e-461b-85fc-57bf8f216434" providerId="ADAL" clId="{F6F60C83-1557-4FF2-8C6E-601771899E85}" dt="2022-11-16T17:50:46.125" v="29" actId="47"/>
        <pc:sldMkLst>
          <pc:docMk/>
          <pc:sldMk cId="3811773951" sldId="299"/>
        </pc:sldMkLst>
      </pc:sldChg>
      <pc:sldChg chg="del">
        <pc:chgData name="pinales" userId="65d003d1-348e-461b-85fc-57bf8f216434" providerId="ADAL" clId="{F6F60C83-1557-4FF2-8C6E-601771899E85}" dt="2022-11-16T17:50:46.125" v="29" actId="47"/>
        <pc:sldMkLst>
          <pc:docMk/>
          <pc:sldMk cId="2832876226" sldId="301"/>
        </pc:sldMkLst>
      </pc:sldChg>
      <pc:sldChg chg="del">
        <pc:chgData name="pinales" userId="65d003d1-348e-461b-85fc-57bf8f216434" providerId="ADAL" clId="{F6F60C83-1557-4FF2-8C6E-601771899E85}" dt="2022-11-16T17:50:46.125" v="29" actId="47"/>
        <pc:sldMkLst>
          <pc:docMk/>
          <pc:sldMk cId="3406412374" sldId="302"/>
        </pc:sldMkLst>
      </pc:sldChg>
      <pc:sldChg chg="del">
        <pc:chgData name="pinales" userId="65d003d1-348e-461b-85fc-57bf8f216434" providerId="ADAL" clId="{F6F60C83-1557-4FF2-8C6E-601771899E85}" dt="2022-11-16T17:50:46.125" v="29" actId="47"/>
        <pc:sldMkLst>
          <pc:docMk/>
          <pc:sldMk cId="703282486" sldId="303"/>
        </pc:sldMkLst>
      </pc:sldChg>
      <pc:sldChg chg="del">
        <pc:chgData name="pinales" userId="65d003d1-348e-461b-85fc-57bf8f216434" providerId="ADAL" clId="{F6F60C83-1557-4FF2-8C6E-601771899E85}" dt="2022-11-16T17:50:46.125" v="29" actId="47"/>
        <pc:sldMkLst>
          <pc:docMk/>
          <pc:sldMk cId="3831598147" sldId="304"/>
        </pc:sldMkLst>
      </pc:sldChg>
      <pc:sldChg chg="del">
        <pc:chgData name="pinales" userId="65d003d1-348e-461b-85fc-57bf8f216434" providerId="ADAL" clId="{F6F60C83-1557-4FF2-8C6E-601771899E85}" dt="2022-11-16T17:50:46.125" v="29" actId="47"/>
        <pc:sldMkLst>
          <pc:docMk/>
          <pc:sldMk cId="3080950115" sldId="309"/>
        </pc:sldMkLst>
      </pc:sldChg>
      <pc:sldChg chg="del">
        <pc:chgData name="pinales" userId="65d003d1-348e-461b-85fc-57bf8f216434" providerId="ADAL" clId="{F6F60C83-1557-4FF2-8C6E-601771899E85}" dt="2022-11-16T17:50:46.125" v="29" actId="47"/>
        <pc:sldMkLst>
          <pc:docMk/>
          <pc:sldMk cId="76851981" sldId="312"/>
        </pc:sldMkLst>
      </pc:sldChg>
      <pc:sldChg chg="addSp delSp modSp mod">
        <pc:chgData name="pinales" userId="65d003d1-348e-461b-85fc-57bf8f216434" providerId="ADAL" clId="{F6F60C83-1557-4FF2-8C6E-601771899E85}" dt="2022-11-24T20:29:32.859" v="7806" actId="2711"/>
        <pc:sldMkLst>
          <pc:docMk/>
          <pc:sldMk cId="4188098354" sldId="313"/>
        </pc:sldMkLst>
      </pc:sldChg>
      <pc:sldChg chg="addSp delSp modSp new mod">
        <pc:chgData name="pinales" userId="65d003d1-348e-461b-85fc-57bf8f216434" providerId="ADAL" clId="{F6F60C83-1557-4FF2-8C6E-601771899E85}" dt="2022-11-17T21:38:17.693" v="7222" actId="20577"/>
        <pc:sldMkLst>
          <pc:docMk/>
          <pc:sldMk cId="2469538883" sldId="314"/>
        </pc:sldMkLst>
      </pc:sldChg>
      <pc:sldChg chg="addSp delSp modSp new mod">
        <pc:chgData name="pinales" userId="65d003d1-348e-461b-85fc-57bf8f216434" providerId="ADAL" clId="{F6F60C83-1557-4FF2-8C6E-601771899E85}" dt="2022-11-24T17:17:10.100" v="7774" actId="478"/>
        <pc:sldMkLst>
          <pc:docMk/>
          <pc:sldMk cId="2363933815" sldId="315"/>
        </pc:sldMkLst>
      </pc:sldChg>
      <pc:sldChg chg="addSp delSp modSp new mod">
        <pc:chgData name="pinales" userId="65d003d1-348e-461b-85fc-57bf8f216434" providerId="ADAL" clId="{F6F60C83-1557-4FF2-8C6E-601771899E85}" dt="2022-11-24T17:16:59.907" v="7773"/>
        <pc:sldMkLst>
          <pc:docMk/>
          <pc:sldMk cId="1286624785" sldId="316"/>
        </pc:sldMkLst>
      </pc:sldChg>
      <pc:sldChg chg="addSp delSp modSp new mod">
        <pc:chgData name="pinales" userId="65d003d1-348e-461b-85fc-57bf8f216434" providerId="ADAL" clId="{F6F60C83-1557-4FF2-8C6E-601771899E85}" dt="2022-11-17T21:41:07.321" v="7225" actId="255"/>
        <pc:sldMkLst>
          <pc:docMk/>
          <pc:sldMk cId="656427586" sldId="317"/>
        </pc:sldMkLst>
      </pc:sldChg>
      <pc:sldChg chg="addSp delSp modSp new mod">
        <pc:chgData name="pinales" userId="65d003d1-348e-461b-85fc-57bf8f216434" providerId="ADAL" clId="{F6F60C83-1557-4FF2-8C6E-601771899E85}" dt="2022-11-24T16:50:08.006" v="7725" actId="790"/>
        <pc:sldMkLst>
          <pc:docMk/>
          <pc:sldMk cId="2358530297" sldId="318"/>
        </pc:sldMkLst>
      </pc:sldChg>
      <pc:sldChg chg="addSp delSp modSp new mod">
        <pc:chgData name="pinales" userId="65d003d1-348e-461b-85fc-57bf8f216434" providerId="ADAL" clId="{F6F60C83-1557-4FF2-8C6E-601771899E85}" dt="2022-11-17T22:18:51.685" v="7289" actId="20577"/>
        <pc:sldMkLst>
          <pc:docMk/>
          <pc:sldMk cId="978132030" sldId="319"/>
        </pc:sldMkLst>
      </pc:sldChg>
      <pc:sldChg chg="addSp delSp modSp add mod">
        <pc:chgData name="pinales" userId="65d003d1-348e-461b-85fc-57bf8f216434" providerId="ADAL" clId="{F6F60C83-1557-4FF2-8C6E-601771899E85}" dt="2022-11-24T17:06:34.564" v="7746" actId="790"/>
        <pc:sldMkLst>
          <pc:docMk/>
          <pc:sldMk cId="2905920498" sldId="320"/>
        </pc:sldMkLst>
      </pc:sldChg>
      <pc:sldChg chg="addSp delSp modSp new mod">
        <pc:chgData name="pinales" userId="65d003d1-348e-461b-85fc-57bf8f216434" providerId="ADAL" clId="{F6F60C83-1557-4FF2-8C6E-601771899E85}" dt="2022-11-24T20:36:52.634" v="7824" actId="790"/>
        <pc:sldMkLst>
          <pc:docMk/>
          <pc:sldMk cId="3043651891" sldId="321"/>
        </pc:sldMkLst>
      </pc:sldChg>
      <pc:sldChg chg="addSp modSp new mod">
        <pc:chgData name="pinales" userId="65d003d1-348e-461b-85fc-57bf8f216434" providerId="ADAL" clId="{F6F60C83-1557-4FF2-8C6E-601771899E85}" dt="2022-11-24T20:55:53.924" v="8689" actId="14100"/>
        <pc:sldMkLst>
          <pc:docMk/>
          <pc:sldMk cId="4246933327" sldId="322"/>
        </pc:sldMkLst>
      </pc:sldChg>
      <pc:sldChg chg="addSp modSp new mod">
        <pc:chgData name="pinales" userId="65d003d1-348e-461b-85fc-57bf8f216434" providerId="ADAL" clId="{F6F60C83-1557-4FF2-8C6E-601771899E85}" dt="2022-11-24T17:20:48.768" v="7784" actId="790"/>
        <pc:sldMkLst>
          <pc:docMk/>
          <pc:sldMk cId="800211547" sldId="323"/>
        </pc:sldMkLst>
      </pc:sldChg>
      <pc:sldChg chg="addSp delSp modSp new mod">
        <pc:chgData name="pinales" userId="65d003d1-348e-461b-85fc-57bf8f216434" providerId="ADAL" clId="{F6F60C83-1557-4FF2-8C6E-601771899E85}" dt="2022-11-24T20:56:18.796" v="8691" actId="14100"/>
        <pc:sldMkLst>
          <pc:docMk/>
          <pc:sldMk cId="2396186756" sldId="324"/>
        </pc:sldMkLst>
      </pc:sldChg>
      <pc:sldMasterChg chg="modSldLayout">
        <pc:chgData name="pinales" userId="65d003d1-348e-461b-85fc-57bf8f216434" providerId="ADAL" clId="{F6F60C83-1557-4FF2-8C6E-601771899E85}" dt="2022-11-16T17:53:55.393" v="50" actId="12"/>
        <pc:sldMasterMkLst>
          <pc:docMk/>
          <pc:sldMasterMk cId="0" sldId="2147484039"/>
        </pc:sldMasterMkLst>
        <pc:sldLayoutChg chg="delSp modSp mod">
          <pc:chgData name="pinales" userId="65d003d1-348e-461b-85fc-57bf8f216434" providerId="ADAL" clId="{F6F60C83-1557-4FF2-8C6E-601771899E85}" dt="2022-11-16T17:53:55.393" v="50" actId="12"/>
          <pc:sldLayoutMkLst>
            <pc:docMk/>
            <pc:sldMasterMk cId="0" sldId="2147484039"/>
            <pc:sldLayoutMk cId="2432393738" sldId="2147484742"/>
          </pc:sldLayoutMkLst>
        </pc:sldLayoutChg>
      </pc:sldMasterChg>
    </pc:docChg>
  </pc:docChgLst>
  <pc:docChgLst>
    <pc:chgData name="pinales" userId="65d003d1-348e-461b-85fc-57bf8f216434" providerId="ADAL" clId="{CCDFF3C0-24DD-4AA8-B0A4-08B83EB49E8F}"/>
    <pc:docChg chg="undo custSel modSld">
      <pc:chgData name="pinales" userId="65d003d1-348e-461b-85fc-57bf8f216434" providerId="ADAL" clId="{CCDFF3C0-24DD-4AA8-B0A4-08B83EB49E8F}" dt="2025-03-19T13:58:34.826" v="27" actId="404"/>
      <pc:docMkLst>
        <pc:docMk/>
      </pc:docMkLst>
      <pc:sldChg chg="modSp mod">
        <pc:chgData name="pinales" userId="65d003d1-348e-461b-85fc-57bf8f216434" providerId="ADAL" clId="{CCDFF3C0-24DD-4AA8-B0A4-08B83EB49E8F}" dt="2025-03-19T13:57:01.235" v="14" actId="207"/>
        <pc:sldMkLst>
          <pc:docMk/>
          <pc:sldMk cId="1112500047" sldId="259"/>
        </pc:sldMkLst>
        <pc:spChg chg="mod">
          <ac:chgData name="pinales" userId="65d003d1-348e-461b-85fc-57bf8f216434" providerId="ADAL" clId="{CCDFF3C0-24DD-4AA8-B0A4-08B83EB49E8F}" dt="2025-03-19T13:55:52.729" v="1" actId="404"/>
          <ac:spMkLst>
            <pc:docMk/>
            <pc:sldMk cId="1112500047" sldId="259"/>
            <ac:spMk id="2" creationId="{083D8691-0D98-4C55-8A90-29A8D40CDC99}"/>
          </ac:spMkLst>
        </pc:spChg>
        <pc:spChg chg="mod">
          <ac:chgData name="pinales" userId="65d003d1-348e-461b-85fc-57bf8f216434" providerId="ADAL" clId="{CCDFF3C0-24DD-4AA8-B0A4-08B83EB49E8F}" dt="2025-03-19T13:57:01.235" v="14" actId="207"/>
          <ac:spMkLst>
            <pc:docMk/>
            <pc:sldMk cId="1112500047" sldId="259"/>
            <ac:spMk id="3" creationId="{DD9D02F7-CFFB-4055-80C9-BA107D393689}"/>
          </ac:spMkLst>
        </pc:spChg>
      </pc:sldChg>
      <pc:sldChg chg="modSp mod">
        <pc:chgData name="pinales" userId="65d003d1-348e-461b-85fc-57bf8f216434" providerId="ADAL" clId="{CCDFF3C0-24DD-4AA8-B0A4-08B83EB49E8F}" dt="2025-03-19T13:58:34.826" v="27" actId="404"/>
        <pc:sldMkLst>
          <pc:docMk/>
          <pc:sldMk cId="666044545" sldId="260"/>
        </pc:sldMkLst>
        <pc:spChg chg="mod">
          <ac:chgData name="pinales" userId="65d003d1-348e-461b-85fc-57bf8f216434" providerId="ADAL" clId="{CCDFF3C0-24DD-4AA8-B0A4-08B83EB49E8F}" dt="2025-03-19T13:58:34.826" v="27" actId="404"/>
          <ac:spMkLst>
            <pc:docMk/>
            <pc:sldMk cId="666044545" sldId="260"/>
            <ac:spMk id="3" creationId="{61FA970B-A928-4668-9298-67C9EE44CA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CD7C7898-14B1-389F-7372-0BCAE8B54B9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25987" name="Rectangle 3">
            <a:extLst>
              <a:ext uri="{FF2B5EF4-FFF2-40B4-BE49-F238E27FC236}">
                <a16:creationId xmlns:a16="http://schemas.microsoft.com/office/drawing/2014/main" id="{DBEBC435-EED6-C6C4-8582-2F56642AD08D}"/>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4">
            <a:extLst>
              <a:ext uri="{FF2B5EF4-FFF2-40B4-BE49-F238E27FC236}">
                <a16:creationId xmlns:a16="http://schemas.microsoft.com/office/drawing/2014/main" id="{562E42B7-9561-665F-33AC-263B51B9B69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5989" name="Rectangle 5">
            <a:extLst>
              <a:ext uri="{FF2B5EF4-FFF2-40B4-BE49-F238E27FC236}">
                <a16:creationId xmlns:a16="http://schemas.microsoft.com/office/drawing/2014/main" id="{E7C94CE4-6ED0-5234-E0B8-89C6DE10B55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25990" name="Rectangle 6">
            <a:extLst>
              <a:ext uri="{FF2B5EF4-FFF2-40B4-BE49-F238E27FC236}">
                <a16:creationId xmlns:a16="http://schemas.microsoft.com/office/drawing/2014/main" id="{100DB142-A840-D027-FD6F-B4C174CEDBD5}"/>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25991" name="Rectangle 7">
            <a:extLst>
              <a:ext uri="{FF2B5EF4-FFF2-40B4-BE49-F238E27FC236}">
                <a16:creationId xmlns:a16="http://schemas.microsoft.com/office/drawing/2014/main" id="{49E342C5-9368-C7C1-B3E7-ABE3062E0E6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defRPr>
            </a:lvl1pPr>
          </a:lstStyle>
          <a:p>
            <a:pPr>
              <a:defRPr/>
            </a:pPr>
            <a:fld id="{86B190AB-0472-4A04-A3C5-C10681AEEAAD}"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23938" name="Rectangle 2"/>
          <p:cNvSpPr>
            <a:spLocks noGrp="1" noChangeArrowheads="1"/>
          </p:cNvSpPr>
          <p:nvPr>
            <p:ph type="ctrTitle"/>
          </p:nvPr>
        </p:nvSpPr>
        <p:spPr>
          <a:xfrm>
            <a:off x="914400" y="2895600"/>
            <a:ext cx="7772400" cy="838200"/>
          </a:xfrm>
        </p:spPr>
        <p:txBody>
          <a:bodyPr/>
          <a:lstStyle>
            <a:lvl1pPr algn="ctr">
              <a:defRPr sz="4000"/>
            </a:lvl1pPr>
          </a:lstStyle>
          <a:p>
            <a:r>
              <a:rPr lang="en-US"/>
              <a:t>Click to edit Master title style</a:t>
            </a:r>
          </a:p>
        </p:txBody>
      </p:sp>
      <p:sp>
        <p:nvSpPr>
          <p:cNvPr id="423939" name="Rectangle 3"/>
          <p:cNvSpPr>
            <a:spLocks noGrp="1" noChangeArrowheads="1"/>
          </p:cNvSpPr>
          <p:nvPr>
            <p:ph type="subTitle" idx="1"/>
          </p:nvPr>
        </p:nvSpPr>
        <p:spPr>
          <a:xfrm>
            <a:off x="2667000" y="4038600"/>
            <a:ext cx="6019800" cy="903288"/>
          </a:xfrm>
        </p:spPr>
        <p:txBody>
          <a:bodyPr/>
          <a:lstStyle>
            <a:lvl1pPr marL="0" indent="0" algn="ctr">
              <a:buFontTx/>
              <a:buNone/>
              <a:defRPr/>
            </a:lvl1pPr>
          </a:lstStyle>
          <a:p>
            <a:r>
              <a:rPr lang="en-US"/>
              <a:t>Click to edit Master subtitle style</a:t>
            </a:r>
          </a:p>
        </p:txBody>
      </p:sp>
      <p:sp>
        <p:nvSpPr>
          <p:cNvPr id="4" name="Rectangle 4">
            <a:extLst>
              <a:ext uri="{FF2B5EF4-FFF2-40B4-BE49-F238E27FC236}">
                <a16:creationId xmlns:a16="http://schemas.microsoft.com/office/drawing/2014/main" id="{47B4973E-5EF8-1944-AE36-97A0C49178FF}"/>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F382AA7-62CD-A284-D48B-064CEE3B8440}"/>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2A08D3-2F2A-AC89-1C25-FCDA9469F6A0}"/>
              </a:ext>
            </a:extLst>
          </p:cNvPr>
          <p:cNvSpPr>
            <a:spLocks noGrp="1" noChangeArrowheads="1"/>
          </p:cNvSpPr>
          <p:nvPr>
            <p:ph type="sldNum" sz="quarter" idx="12"/>
          </p:nvPr>
        </p:nvSpPr>
        <p:spPr/>
        <p:txBody>
          <a:bodyPr/>
          <a:lstStyle>
            <a:lvl1pPr>
              <a:defRPr sz="2000" smtClean="0">
                <a:latin typeface="Arial" panose="020B0604020202020204" pitchFamily="34" charset="0"/>
              </a:defRPr>
            </a:lvl1pPr>
          </a:lstStyle>
          <a:p>
            <a:pPr>
              <a:defRPr/>
            </a:pPr>
            <a:fld id="{DCE3031B-B3E0-44D8-9A44-4F38056BDBF4}" type="slidenum">
              <a:rPr lang="en-US" altLang="es-MX"/>
              <a:pPr>
                <a:defRPr/>
              </a:pPr>
              <a:t>‹Nº›</a:t>
            </a:fld>
            <a:endParaRPr lang="en-US" altLang="es-MX"/>
          </a:p>
        </p:txBody>
      </p:sp>
    </p:spTree>
    <p:extLst>
      <p:ext uri="{BB962C8B-B14F-4D97-AF65-F5344CB8AC3E}">
        <p14:creationId xmlns:p14="http://schemas.microsoft.com/office/powerpoint/2010/main" val="1608138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E8DFEE6D-F967-A9B1-6E93-70607C2D7C9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4FC4D3-B59F-A491-F081-D2F03ACB2B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8A845AF-35DC-7B70-5AC5-31796DAE8730}"/>
              </a:ext>
            </a:extLst>
          </p:cNvPr>
          <p:cNvSpPr>
            <a:spLocks noGrp="1" noChangeArrowheads="1"/>
          </p:cNvSpPr>
          <p:nvPr>
            <p:ph type="sldNum" sz="quarter" idx="12"/>
          </p:nvPr>
        </p:nvSpPr>
        <p:spPr>
          <a:ln/>
        </p:spPr>
        <p:txBody>
          <a:bodyPr/>
          <a:lstStyle>
            <a:lvl1pPr>
              <a:defRPr/>
            </a:lvl1pPr>
          </a:lstStyle>
          <a:p>
            <a:pPr>
              <a:defRPr/>
            </a:pPr>
            <a:fld id="{FA39CBD7-3D3A-4BFB-A157-D62B611476A1}" type="slidenum">
              <a:rPr lang="en-US" altLang="es-MX"/>
              <a:pPr>
                <a:defRPr/>
              </a:pPr>
              <a:t>‹Nº›</a:t>
            </a:fld>
            <a:endParaRPr lang="en-US" altLang="es-MX"/>
          </a:p>
        </p:txBody>
      </p:sp>
    </p:spTree>
    <p:extLst>
      <p:ext uri="{BB962C8B-B14F-4D97-AF65-F5344CB8AC3E}">
        <p14:creationId xmlns:p14="http://schemas.microsoft.com/office/powerpoint/2010/main" val="3199468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86550" y="609600"/>
            <a:ext cx="177165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1371600" y="609600"/>
            <a:ext cx="516255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145B33D5-3F71-7C07-8EFB-59149C155A1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26CA538-8FCE-1226-929B-DA631ADB0C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ABACC37-F253-B81B-3B1C-703B455F4416}"/>
              </a:ext>
            </a:extLst>
          </p:cNvPr>
          <p:cNvSpPr>
            <a:spLocks noGrp="1" noChangeArrowheads="1"/>
          </p:cNvSpPr>
          <p:nvPr>
            <p:ph type="sldNum" sz="quarter" idx="12"/>
          </p:nvPr>
        </p:nvSpPr>
        <p:spPr>
          <a:ln/>
        </p:spPr>
        <p:txBody>
          <a:bodyPr/>
          <a:lstStyle>
            <a:lvl1pPr>
              <a:defRPr/>
            </a:lvl1pPr>
          </a:lstStyle>
          <a:p>
            <a:pPr>
              <a:defRPr/>
            </a:pPr>
            <a:fld id="{97B1A6B4-E1C5-406B-BC1F-3C290F7B8DC2}" type="slidenum">
              <a:rPr lang="en-US" altLang="es-MX"/>
              <a:pPr>
                <a:defRPr/>
              </a:pPr>
              <a:t>‹Nº›</a:t>
            </a:fld>
            <a:endParaRPr lang="en-US" altLang="es-MX"/>
          </a:p>
        </p:txBody>
      </p:sp>
    </p:spTree>
    <p:extLst>
      <p:ext uri="{BB962C8B-B14F-4D97-AF65-F5344CB8AC3E}">
        <p14:creationId xmlns:p14="http://schemas.microsoft.com/office/powerpoint/2010/main" val="2480569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1371600" y="609600"/>
            <a:ext cx="7086600" cy="762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1371600" y="1524000"/>
            <a:ext cx="34671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991100" y="1524000"/>
            <a:ext cx="34671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a:extLst>
              <a:ext uri="{FF2B5EF4-FFF2-40B4-BE49-F238E27FC236}">
                <a16:creationId xmlns:a16="http://schemas.microsoft.com/office/drawing/2014/main" id="{9262711C-807F-3A06-B759-542E9D122A9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D59B2E-5EA9-80B9-CBAF-80B31D15033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9A15E51-BEE0-E97E-D2FD-0B1E6578F547}"/>
              </a:ext>
            </a:extLst>
          </p:cNvPr>
          <p:cNvSpPr>
            <a:spLocks noGrp="1" noChangeArrowheads="1"/>
          </p:cNvSpPr>
          <p:nvPr>
            <p:ph type="sldNum" sz="quarter" idx="12"/>
          </p:nvPr>
        </p:nvSpPr>
        <p:spPr>
          <a:ln/>
        </p:spPr>
        <p:txBody>
          <a:bodyPr/>
          <a:lstStyle>
            <a:lvl1pPr>
              <a:defRPr/>
            </a:lvl1pPr>
          </a:lstStyle>
          <a:p>
            <a:pPr>
              <a:defRPr/>
            </a:pPr>
            <a:fld id="{83EB8D7C-5483-4286-B1B5-2E6E3C06B2ED}" type="slidenum">
              <a:rPr lang="en-US" altLang="es-MX"/>
              <a:pPr>
                <a:defRPr/>
              </a:pPr>
              <a:t>‹Nº›</a:t>
            </a:fld>
            <a:endParaRPr lang="en-US" altLang="es-MX"/>
          </a:p>
        </p:txBody>
      </p:sp>
    </p:spTree>
    <p:extLst>
      <p:ext uri="{BB962C8B-B14F-4D97-AF65-F5344CB8AC3E}">
        <p14:creationId xmlns:p14="http://schemas.microsoft.com/office/powerpoint/2010/main" val="3028249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371600" y="609600"/>
            <a:ext cx="7086600" cy="762000"/>
          </a:xfrm>
        </p:spPr>
        <p:txBody>
          <a:bodyPr/>
          <a:lstStyle/>
          <a:p>
            <a:r>
              <a:rPr lang="es-ES"/>
              <a:t>Haga clic para modificar el estilo de título del patrón</a:t>
            </a:r>
          </a:p>
        </p:txBody>
      </p:sp>
      <p:sp>
        <p:nvSpPr>
          <p:cNvPr id="3" name="2 Marcador de tabla"/>
          <p:cNvSpPr>
            <a:spLocks noGrp="1"/>
          </p:cNvSpPr>
          <p:nvPr>
            <p:ph type="tbl" idx="1"/>
          </p:nvPr>
        </p:nvSpPr>
        <p:spPr>
          <a:xfrm>
            <a:off x="1371600" y="1524000"/>
            <a:ext cx="7086600" cy="4572000"/>
          </a:xfrm>
        </p:spPr>
        <p:txBody>
          <a:bodyPr/>
          <a:lstStyle/>
          <a:p>
            <a:pPr lvl="0"/>
            <a:endParaRPr lang="es-ES" noProof="0"/>
          </a:p>
        </p:txBody>
      </p:sp>
      <p:sp>
        <p:nvSpPr>
          <p:cNvPr id="4" name="Rectangle 4">
            <a:extLst>
              <a:ext uri="{FF2B5EF4-FFF2-40B4-BE49-F238E27FC236}">
                <a16:creationId xmlns:a16="http://schemas.microsoft.com/office/drawing/2014/main" id="{A5600604-9B7D-FA02-1DCF-4B97878F818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E516CB1-1B17-180C-5EE0-EE8FF926CA8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07D4442-CEF5-1385-5BA1-D773A06432AF}"/>
              </a:ext>
            </a:extLst>
          </p:cNvPr>
          <p:cNvSpPr>
            <a:spLocks noGrp="1" noChangeArrowheads="1"/>
          </p:cNvSpPr>
          <p:nvPr>
            <p:ph type="sldNum" sz="quarter" idx="12"/>
          </p:nvPr>
        </p:nvSpPr>
        <p:spPr>
          <a:ln/>
        </p:spPr>
        <p:txBody>
          <a:bodyPr/>
          <a:lstStyle>
            <a:lvl1pPr>
              <a:defRPr/>
            </a:lvl1pPr>
          </a:lstStyle>
          <a:p>
            <a:pPr>
              <a:defRPr/>
            </a:pPr>
            <a:fld id="{6618967A-BEE2-44E9-A6E0-15B807FDD5B9}" type="slidenum">
              <a:rPr lang="en-US" altLang="es-MX"/>
              <a:pPr>
                <a:defRPr/>
              </a:pPr>
              <a:t>‹Nº›</a:t>
            </a:fld>
            <a:endParaRPr lang="en-US" altLang="es-MX"/>
          </a:p>
        </p:txBody>
      </p:sp>
    </p:spTree>
    <p:extLst>
      <p:ext uri="{BB962C8B-B14F-4D97-AF65-F5344CB8AC3E}">
        <p14:creationId xmlns:p14="http://schemas.microsoft.com/office/powerpoint/2010/main" val="341056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a:extLst>
              <a:ext uri="{FF2B5EF4-FFF2-40B4-BE49-F238E27FC236}">
                <a16:creationId xmlns:a16="http://schemas.microsoft.com/office/drawing/2014/main" id="{752DD271-B2FC-97DD-30C0-FE40A4AE671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D11955-6B5D-0540-409B-51A830B992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72EE79-EFA0-00B4-02D6-4D13A12480C4}"/>
              </a:ext>
            </a:extLst>
          </p:cNvPr>
          <p:cNvSpPr>
            <a:spLocks noGrp="1" noChangeArrowheads="1"/>
          </p:cNvSpPr>
          <p:nvPr>
            <p:ph type="sldNum" sz="quarter" idx="12"/>
          </p:nvPr>
        </p:nvSpPr>
        <p:spPr>
          <a:ln/>
        </p:spPr>
        <p:txBody>
          <a:bodyPr/>
          <a:lstStyle>
            <a:lvl1pPr>
              <a:defRPr/>
            </a:lvl1pPr>
          </a:lstStyle>
          <a:p>
            <a:pPr>
              <a:defRPr/>
            </a:pPr>
            <a:fld id="{63CB708A-3105-491F-A6F7-A55729320787}" type="slidenum">
              <a:rPr lang="en-US" altLang="es-MX"/>
              <a:pPr>
                <a:defRPr/>
              </a:pPr>
              <a:t>‹Nº›</a:t>
            </a:fld>
            <a:endParaRPr lang="en-US" altLang="es-MX"/>
          </a:p>
        </p:txBody>
      </p:sp>
    </p:spTree>
    <p:extLst>
      <p:ext uri="{BB962C8B-B14F-4D97-AF65-F5344CB8AC3E}">
        <p14:creationId xmlns:p14="http://schemas.microsoft.com/office/powerpoint/2010/main" val="295934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a:extLst>
              <a:ext uri="{FF2B5EF4-FFF2-40B4-BE49-F238E27FC236}">
                <a16:creationId xmlns:a16="http://schemas.microsoft.com/office/drawing/2014/main" id="{6738602D-A4B4-E4C5-57AF-E92501536C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9B35A63-E1CE-62BD-37C4-4995CCE160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9B7C4A9-99A7-053B-1B70-6B9588AF7145}"/>
              </a:ext>
            </a:extLst>
          </p:cNvPr>
          <p:cNvSpPr>
            <a:spLocks noGrp="1" noChangeArrowheads="1"/>
          </p:cNvSpPr>
          <p:nvPr>
            <p:ph type="sldNum" sz="quarter" idx="12"/>
          </p:nvPr>
        </p:nvSpPr>
        <p:spPr>
          <a:ln/>
        </p:spPr>
        <p:txBody>
          <a:bodyPr/>
          <a:lstStyle>
            <a:lvl1pPr>
              <a:defRPr/>
            </a:lvl1pPr>
          </a:lstStyle>
          <a:p>
            <a:pPr>
              <a:defRPr/>
            </a:pPr>
            <a:fld id="{ADEDAA06-B7F3-4807-9193-423ED54CE1BF}" type="slidenum">
              <a:rPr lang="en-US" altLang="es-MX"/>
              <a:pPr>
                <a:defRPr/>
              </a:pPr>
              <a:t>‹Nº›</a:t>
            </a:fld>
            <a:endParaRPr lang="en-US" altLang="es-MX"/>
          </a:p>
        </p:txBody>
      </p:sp>
    </p:spTree>
    <p:extLst>
      <p:ext uri="{BB962C8B-B14F-4D97-AF65-F5344CB8AC3E}">
        <p14:creationId xmlns:p14="http://schemas.microsoft.com/office/powerpoint/2010/main" val="2695534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1371600" y="609600"/>
            <a:ext cx="7086600" cy="457200"/>
          </a:xfrm>
        </p:spPr>
        <p:txBody>
          <a:bodyPr/>
          <a:lstStyle>
            <a:lvl1pPr>
              <a:defRPr sz="3600">
                <a:latin typeface="Calibri" panose="020F0502020204030204" pitchFamily="34" charset="0"/>
                <a:cs typeface="Calibri" panose="020F0502020204030204" pitchFamily="34" charset="0"/>
              </a:defRPr>
            </a:lvl1pPr>
          </a:lstStyle>
          <a:p>
            <a:r>
              <a:rPr lang="es-ES"/>
              <a:t>Haga clic para modificar el estilo de título del patrón</a:t>
            </a:r>
          </a:p>
        </p:txBody>
      </p:sp>
      <p:sp>
        <p:nvSpPr>
          <p:cNvPr id="3" name="2 Marcador de contenido"/>
          <p:cNvSpPr>
            <a:spLocks noGrp="1"/>
          </p:cNvSpPr>
          <p:nvPr>
            <p:ph sz="half" idx="1"/>
          </p:nvPr>
        </p:nvSpPr>
        <p:spPr>
          <a:xfrm>
            <a:off x="1371600" y="1524000"/>
            <a:ext cx="3467100" cy="4572000"/>
          </a:xfrm>
        </p:spPr>
        <p:txBody>
          <a:bodyPr/>
          <a:lstStyle>
            <a:lvl1pPr>
              <a:defRPr sz="2000">
                <a:latin typeface="Calibri" panose="020F0502020204030204" pitchFamily="34" charset="0"/>
                <a:cs typeface="Calibri" panose="020F0502020204030204" pitchFamily="34" charset="0"/>
              </a:defRPr>
            </a:lvl1pPr>
            <a:lvl2pPr marL="742950" indent="-285750">
              <a:buFont typeface="Arial" panose="020B0604020202020204" pitchFamily="34" charset="0"/>
              <a:buChar char="•"/>
              <a:defRPr sz="1800">
                <a:latin typeface="Calibri" panose="020F0502020204030204" pitchFamily="34" charset="0"/>
                <a:cs typeface="Calibri" panose="020F0502020204030204" pitchFamily="34" charset="0"/>
              </a:defRPr>
            </a:lvl2pPr>
            <a:lvl3pPr>
              <a:defRPr sz="1600">
                <a:latin typeface="Calibri" panose="020F0502020204030204" pitchFamily="34" charset="0"/>
                <a:cs typeface="Calibri" panose="020F0502020204030204" pitchFamily="34" charset="0"/>
              </a:defRPr>
            </a:lvl3pPr>
            <a:lvl4pPr marL="1600200" indent="-228600">
              <a:buFont typeface="Arial" panose="020B0604020202020204" pitchFamily="34" charset="0"/>
              <a:buChar char="•"/>
              <a:defRPr sz="1400">
                <a:latin typeface="Calibri" panose="020F0502020204030204" pitchFamily="34" charset="0"/>
                <a:cs typeface="Calibri" panose="020F0502020204030204" pitchFamily="34" charset="0"/>
              </a:defRPr>
            </a:lvl4pPr>
            <a:lvl5pPr marL="2057400" indent="-228600">
              <a:buFont typeface="Arial" panose="020B0604020202020204" pitchFamily="34" charset="0"/>
              <a:buChar char="•"/>
              <a:defRPr sz="14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991100" y="1524000"/>
            <a:ext cx="3467100" cy="4572000"/>
          </a:xfrm>
        </p:spPr>
        <p:txBody>
          <a:bodyPr/>
          <a:lstStyle>
            <a:lvl1pPr>
              <a:defRPr sz="2000">
                <a:latin typeface="Calibri" panose="020F0502020204030204" pitchFamily="34" charset="0"/>
                <a:cs typeface="Calibri" panose="020F0502020204030204" pitchFamily="34" charset="0"/>
              </a:defRPr>
            </a:lvl1pPr>
            <a:lvl2pPr marL="742950" indent="-285750">
              <a:buFont typeface="Arial" panose="020B0604020202020204" pitchFamily="34" charset="0"/>
              <a:buChar char="•"/>
              <a:defRPr sz="1800">
                <a:latin typeface="Calibri" panose="020F0502020204030204" pitchFamily="34" charset="0"/>
                <a:cs typeface="Calibri" panose="020F0502020204030204" pitchFamily="34" charset="0"/>
              </a:defRPr>
            </a:lvl2pPr>
            <a:lvl3pPr>
              <a:defRPr sz="1600">
                <a:latin typeface="Calibri" panose="020F0502020204030204" pitchFamily="34" charset="0"/>
                <a:cs typeface="Calibri" panose="020F0502020204030204" pitchFamily="34" charset="0"/>
              </a:defRPr>
            </a:lvl3pPr>
            <a:lvl4pPr marL="1600200" indent="-228600">
              <a:buFont typeface="Arial" panose="020B0604020202020204" pitchFamily="34" charset="0"/>
              <a:buChar char="•"/>
              <a:defRPr sz="1400">
                <a:latin typeface="Calibri" panose="020F0502020204030204" pitchFamily="34" charset="0"/>
                <a:cs typeface="Calibri" panose="020F0502020204030204" pitchFamily="34" charset="0"/>
              </a:defRPr>
            </a:lvl4pPr>
            <a:lvl5pPr marL="2057400" indent="-228600">
              <a:buFont typeface="Arial" panose="020B0604020202020204" pitchFamily="34" charset="0"/>
              <a:buChar char="•"/>
              <a:defRPr sz="14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6">
            <a:extLst>
              <a:ext uri="{FF2B5EF4-FFF2-40B4-BE49-F238E27FC236}">
                <a16:creationId xmlns:a16="http://schemas.microsoft.com/office/drawing/2014/main" id="{B7C8F039-FC3C-C4A6-D4A6-A38658A0E8BA}"/>
              </a:ext>
            </a:extLst>
          </p:cNvPr>
          <p:cNvSpPr>
            <a:spLocks noGrp="1" noChangeArrowheads="1"/>
          </p:cNvSpPr>
          <p:nvPr>
            <p:ph type="sldNum" sz="quarter" idx="12"/>
          </p:nvPr>
        </p:nvSpPr>
        <p:spPr>
          <a:ln/>
        </p:spPr>
        <p:txBody>
          <a:bodyPr/>
          <a:lstStyle>
            <a:lvl1pPr>
              <a:defRPr>
                <a:latin typeface="Calibri" panose="020F0502020204030204" pitchFamily="34" charset="0"/>
                <a:cs typeface="Calibri" panose="020F0502020204030204" pitchFamily="34" charset="0"/>
              </a:defRPr>
            </a:lvl1pPr>
          </a:lstStyle>
          <a:p>
            <a:pPr>
              <a:defRPr/>
            </a:pPr>
            <a:fld id="{EA260DF7-87F0-483B-8784-156C7EE46E9B}" type="slidenum">
              <a:rPr lang="en-US" altLang="es-MX" smtClean="0"/>
              <a:pPr>
                <a:defRPr/>
              </a:pPr>
              <a:t>‹Nº›</a:t>
            </a:fld>
            <a:endParaRPr lang="en-US" altLang="es-MX"/>
          </a:p>
        </p:txBody>
      </p:sp>
    </p:spTree>
    <p:extLst>
      <p:ext uri="{BB962C8B-B14F-4D97-AF65-F5344CB8AC3E}">
        <p14:creationId xmlns:p14="http://schemas.microsoft.com/office/powerpoint/2010/main" val="24323937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a:extLst>
              <a:ext uri="{FF2B5EF4-FFF2-40B4-BE49-F238E27FC236}">
                <a16:creationId xmlns:a16="http://schemas.microsoft.com/office/drawing/2014/main" id="{36522344-3EC5-2C94-1A10-9F112AA199B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52D14BF3-E07B-FE76-75A1-3FB99F333B1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0DA66A5-90AB-D760-05CF-8C8B7788B550}"/>
              </a:ext>
            </a:extLst>
          </p:cNvPr>
          <p:cNvSpPr>
            <a:spLocks noGrp="1" noChangeArrowheads="1"/>
          </p:cNvSpPr>
          <p:nvPr>
            <p:ph type="sldNum" sz="quarter" idx="12"/>
          </p:nvPr>
        </p:nvSpPr>
        <p:spPr>
          <a:ln/>
        </p:spPr>
        <p:txBody>
          <a:bodyPr/>
          <a:lstStyle>
            <a:lvl1pPr>
              <a:defRPr/>
            </a:lvl1pPr>
          </a:lstStyle>
          <a:p>
            <a:pPr>
              <a:defRPr/>
            </a:pPr>
            <a:fld id="{4A78F873-E693-48C6-91C4-7D15074405D9}" type="slidenum">
              <a:rPr lang="en-US" altLang="es-MX"/>
              <a:pPr>
                <a:defRPr/>
              </a:pPr>
              <a:t>‹Nº›</a:t>
            </a:fld>
            <a:endParaRPr lang="en-US" altLang="es-MX"/>
          </a:p>
        </p:txBody>
      </p:sp>
    </p:spTree>
    <p:extLst>
      <p:ext uri="{BB962C8B-B14F-4D97-AF65-F5344CB8AC3E}">
        <p14:creationId xmlns:p14="http://schemas.microsoft.com/office/powerpoint/2010/main" val="4376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a:extLst>
              <a:ext uri="{FF2B5EF4-FFF2-40B4-BE49-F238E27FC236}">
                <a16:creationId xmlns:a16="http://schemas.microsoft.com/office/drawing/2014/main" id="{41B0DDD2-A572-40D3-2516-B6DD75D6AC17}"/>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07DB7D0-EE8A-49D1-93A3-D7AB7CBFF5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9319D8E-4BAB-CF67-0B15-510EE84B0A24}"/>
              </a:ext>
            </a:extLst>
          </p:cNvPr>
          <p:cNvSpPr>
            <a:spLocks noGrp="1" noChangeArrowheads="1"/>
          </p:cNvSpPr>
          <p:nvPr>
            <p:ph type="sldNum" sz="quarter" idx="12"/>
          </p:nvPr>
        </p:nvSpPr>
        <p:spPr>
          <a:ln/>
        </p:spPr>
        <p:txBody>
          <a:bodyPr/>
          <a:lstStyle>
            <a:lvl1pPr>
              <a:defRPr/>
            </a:lvl1pPr>
          </a:lstStyle>
          <a:p>
            <a:pPr>
              <a:defRPr/>
            </a:pPr>
            <a:fld id="{DE7F3AA2-DD61-45E0-88F7-D23A1FFDAD9B}" type="slidenum">
              <a:rPr lang="en-US" altLang="es-MX"/>
              <a:pPr>
                <a:defRPr/>
              </a:pPr>
              <a:t>‹Nº›</a:t>
            </a:fld>
            <a:endParaRPr lang="en-US" altLang="es-MX"/>
          </a:p>
        </p:txBody>
      </p:sp>
    </p:spTree>
    <p:extLst>
      <p:ext uri="{BB962C8B-B14F-4D97-AF65-F5344CB8AC3E}">
        <p14:creationId xmlns:p14="http://schemas.microsoft.com/office/powerpoint/2010/main" val="131502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02E4BCF-A750-3F4B-B4AC-FEF61BB5CDD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6CB399A-D724-FC62-3460-078F28A7DD7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6115503-0A2F-C1B5-2DDC-1C19DDDF2571}"/>
              </a:ext>
            </a:extLst>
          </p:cNvPr>
          <p:cNvSpPr>
            <a:spLocks noGrp="1" noChangeArrowheads="1"/>
          </p:cNvSpPr>
          <p:nvPr>
            <p:ph type="sldNum" sz="quarter" idx="12"/>
          </p:nvPr>
        </p:nvSpPr>
        <p:spPr>
          <a:ln/>
        </p:spPr>
        <p:txBody>
          <a:bodyPr/>
          <a:lstStyle>
            <a:lvl1pPr>
              <a:defRPr/>
            </a:lvl1pPr>
          </a:lstStyle>
          <a:p>
            <a:pPr>
              <a:defRPr/>
            </a:pPr>
            <a:fld id="{FA42AE32-B092-4763-AEF5-89213F51889A}" type="slidenum">
              <a:rPr lang="en-US" altLang="es-MX"/>
              <a:pPr>
                <a:defRPr/>
              </a:pPr>
              <a:t>‹Nº›</a:t>
            </a:fld>
            <a:endParaRPr lang="en-US" altLang="es-MX"/>
          </a:p>
        </p:txBody>
      </p:sp>
    </p:spTree>
    <p:extLst>
      <p:ext uri="{BB962C8B-B14F-4D97-AF65-F5344CB8AC3E}">
        <p14:creationId xmlns:p14="http://schemas.microsoft.com/office/powerpoint/2010/main" val="327895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4CC75D4F-62CC-B2FD-87F2-62C8469738F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58BEFEB-8B86-633F-D691-F3FFEA07C9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F2C99DF-8356-1AAB-7856-1D9B54554CF9}"/>
              </a:ext>
            </a:extLst>
          </p:cNvPr>
          <p:cNvSpPr>
            <a:spLocks noGrp="1" noChangeArrowheads="1"/>
          </p:cNvSpPr>
          <p:nvPr>
            <p:ph type="sldNum" sz="quarter" idx="12"/>
          </p:nvPr>
        </p:nvSpPr>
        <p:spPr>
          <a:ln/>
        </p:spPr>
        <p:txBody>
          <a:bodyPr/>
          <a:lstStyle>
            <a:lvl1pPr>
              <a:defRPr/>
            </a:lvl1pPr>
          </a:lstStyle>
          <a:p>
            <a:pPr>
              <a:defRPr/>
            </a:pPr>
            <a:fld id="{0D43DADC-175A-4CB6-AFA5-974401946C61}" type="slidenum">
              <a:rPr lang="en-US" altLang="es-MX"/>
              <a:pPr>
                <a:defRPr/>
              </a:pPr>
              <a:t>‹Nº›</a:t>
            </a:fld>
            <a:endParaRPr lang="en-US" altLang="es-MX"/>
          </a:p>
        </p:txBody>
      </p:sp>
    </p:spTree>
    <p:extLst>
      <p:ext uri="{BB962C8B-B14F-4D97-AF65-F5344CB8AC3E}">
        <p14:creationId xmlns:p14="http://schemas.microsoft.com/office/powerpoint/2010/main" val="267454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D3E903E0-56E1-25B9-E954-D8EE66536D9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7BBB69B-8C75-EF6D-6161-2AE000C308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DF97485-9AF5-577E-A7A3-2B84F4C5EB04}"/>
              </a:ext>
            </a:extLst>
          </p:cNvPr>
          <p:cNvSpPr>
            <a:spLocks noGrp="1" noChangeArrowheads="1"/>
          </p:cNvSpPr>
          <p:nvPr>
            <p:ph type="sldNum" sz="quarter" idx="12"/>
          </p:nvPr>
        </p:nvSpPr>
        <p:spPr>
          <a:ln/>
        </p:spPr>
        <p:txBody>
          <a:bodyPr/>
          <a:lstStyle>
            <a:lvl1pPr>
              <a:defRPr/>
            </a:lvl1pPr>
          </a:lstStyle>
          <a:p>
            <a:pPr>
              <a:defRPr/>
            </a:pPr>
            <a:fld id="{3CBDB119-EFC5-44A7-8800-F6E32B26941A}" type="slidenum">
              <a:rPr lang="en-US" altLang="es-MX"/>
              <a:pPr>
                <a:defRPr/>
              </a:pPr>
              <a:t>‹Nº›</a:t>
            </a:fld>
            <a:endParaRPr lang="en-US" altLang="es-MX"/>
          </a:p>
        </p:txBody>
      </p:sp>
    </p:spTree>
    <p:extLst>
      <p:ext uri="{BB962C8B-B14F-4D97-AF65-F5344CB8AC3E}">
        <p14:creationId xmlns:p14="http://schemas.microsoft.com/office/powerpoint/2010/main" val="9388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A1AD63-A0CD-FC4F-3EF0-DB9BAEE0D2F5}"/>
              </a:ext>
            </a:extLst>
          </p:cNvPr>
          <p:cNvSpPr>
            <a:spLocks noGrp="1" noChangeArrowheads="1"/>
          </p:cNvSpPr>
          <p:nvPr>
            <p:ph type="title"/>
          </p:nvPr>
        </p:nvSpPr>
        <p:spPr bwMode="auto">
          <a:xfrm>
            <a:off x="1371600" y="609600"/>
            <a:ext cx="7086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a:t>Click to edit Master title style</a:t>
            </a:r>
          </a:p>
        </p:txBody>
      </p:sp>
      <p:sp>
        <p:nvSpPr>
          <p:cNvPr id="1027" name="Rectangle 3">
            <a:extLst>
              <a:ext uri="{FF2B5EF4-FFF2-40B4-BE49-F238E27FC236}">
                <a16:creationId xmlns:a16="http://schemas.microsoft.com/office/drawing/2014/main" id="{94D348A0-C2F4-5DAF-4170-BC666B51FD47}"/>
              </a:ext>
            </a:extLst>
          </p:cNvPr>
          <p:cNvSpPr>
            <a:spLocks noGrp="1" noChangeArrowheads="1"/>
          </p:cNvSpPr>
          <p:nvPr>
            <p:ph type="body" idx="1"/>
          </p:nvPr>
        </p:nvSpPr>
        <p:spPr bwMode="auto">
          <a:xfrm>
            <a:off x="1371600" y="1524000"/>
            <a:ext cx="7086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422916" name="Rectangle 4">
            <a:extLst>
              <a:ext uri="{FF2B5EF4-FFF2-40B4-BE49-F238E27FC236}">
                <a16:creationId xmlns:a16="http://schemas.microsoft.com/office/drawing/2014/main" id="{F5B1D942-9CAB-EE0E-796F-688116B5E00E}"/>
              </a:ext>
            </a:extLst>
          </p:cNvPr>
          <p:cNvSpPr>
            <a:spLocks noGrp="1" noChangeArrowheads="1"/>
          </p:cNvSpPr>
          <p:nvPr>
            <p:ph type="dt" sz="half" idx="2"/>
          </p:nvPr>
        </p:nvSpPr>
        <p:spPr bwMode="auto">
          <a:xfrm>
            <a:off x="1371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422917" name="Rectangle 5">
            <a:extLst>
              <a:ext uri="{FF2B5EF4-FFF2-40B4-BE49-F238E27FC236}">
                <a16:creationId xmlns:a16="http://schemas.microsoft.com/office/drawing/2014/main" id="{2374E55C-FAB7-43EB-D07E-664AE2CCB8B8}"/>
              </a:ext>
            </a:extLst>
          </p:cNvPr>
          <p:cNvSpPr>
            <a:spLocks noGrp="1" noChangeArrowheads="1"/>
          </p:cNvSpPr>
          <p:nvPr>
            <p:ph type="ftr" sz="quarter" idx="3"/>
          </p:nvPr>
        </p:nvSpPr>
        <p:spPr bwMode="auto">
          <a:xfrm>
            <a:off x="3505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422918" name="Rectangle 6">
            <a:extLst>
              <a:ext uri="{FF2B5EF4-FFF2-40B4-BE49-F238E27FC236}">
                <a16:creationId xmlns:a16="http://schemas.microsoft.com/office/drawing/2014/main" id="{C20A6518-702F-2067-042B-0271C0E51FD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1F95D73D-2214-4D69-A6EB-9C278C62FBD1}" type="slidenum">
              <a:rPr lang="en-US" altLang="es-MX"/>
              <a:pPr>
                <a:defRPr/>
              </a:pPr>
              <a:t>‹Nº›</a:t>
            </a:fld>
            <a:endParaRPr lang="en-US" altLang="es-MX"/>
          </a:p>
        </p:txBody>
      </p:sp>
    </p:spTree>
  </p:cSld>
  <p:clrMap bg1="lt1" tx1="dk1" bg2="lt2" tx2="dk2" accent1="accent1" accent2="accent2" accent3="accent3" accent4="accent4" accent5="accent5" accent6="accent6" hlink="hlink" folHlink="folHlink"/>
  <p:sldLayoutIdLst>
    <p:sldLayoutId id="2147484752"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 id="2147484748" r:id="rId10"/>
    <p:sldLayoutId id="2147484749" r:id="rId11"/>
    <p:sldLayoutId id="2147484750" r:id="rId12"/>
    <p:sldLayoutId id="2147484751"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eaLnBrk="0" fontAlgn="base" hangingPunct="0">
        <a:spcBef>
          <a:spcPct val="0"/>
        </a:spcBef>
        <a:spcAft>
          <a:spcPct val="0"/>
        </a:spcAft>
        <a:defRPr sz="4400">
          <a:solidFill>
            <a:schemeClr val="tx2"/>
          </a:solidFill>
          <a:latin typeface="Times New Roman" pitchFamily="18" charset="0"/>
        </a:defRPr>
      </a:lvl6pPr>
      <a:lvl7pPr marL="914400" algn="l" rtl="0" eaLnBrk="0" fontAlgn="base" hangingPunct="0">
        <a:spcBef>
          <a:spcPct val="0"/>
        </a:spcBef>
        <a:spcAft>
          <a:spcPct val="0"/>
        </a:spcAft>
        <a:defRPr sz="4400">
          <a:solidFill>
            <a:schemeClr val="tx2"/>
          </a:solidFill>
          <a:latin typeface="Times New Roman" pitchFamily="18" charset="0"/>
        </a:defRPr>
      </a:lvl7pPr>
      <a:lvl8pPr marL="1371600" algn="l" rtl="0" eaLnBrk="0" fontAlgn="base" hangingPunct="0">
        <a:spcBef>
          <a:spcPct val="0"/>
        </a:spcBef>
        <a:spcAft>
          <a:spcPct val="0"/>
        </a:spcAft>
        <a:defRPr sz="4400">
          <a:solidFill>
            <a:schemeClr val="tx2"/>
          </a:solidFill>
          <a:latin typeface="Times New Roman" pitchFamily="18" charset="0"/>
        </a:defRPr>
      </a:lvl8pPr>
      <a:lvl9pPr marL="1828800" algn="l"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hyperlink" Target="https://www.researchgate.net/publication/227221026_On_the_prediction_of_solar_activity_using_different_neural_network_models"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publication/227221026_On_the_prediction_of_solar_activity_using_different_neural_network_models" TargetMode="External"/><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searchgate.net/publication/227221026_On_the_prediction_of_solar_activity_using_different_neural_network_models" TargetMode="External"/><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researchgate.net/publication/227221026_On_the_prediction_of_solar_activity_using_different_neural_network_models" TargetMode="External"/><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gate.net/publication/227221026_On_the_prediction_of_solar_activity_using_different_neural_network_models" TargetMode="External"/><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hyperlink" Target="https://doi.org/10.1162/NECO.1997.9.8.1735"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doi.org/10.48550/arxiv.1409.1259" TargetMode="Externa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109/ICASSP.2013.6638947" TargetMode="External"/><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16/j.neunet.2005.06.042" TargetMode="External"/><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hyperlink" Target="https://aclanthology.org/D15-1166/" TargetMode="Externa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hyperlink" Target="https://aclanthology.org/D15-116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aclanthology.org/D15-1166/" TargetMode="External"/><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hyperlink" Target="https://doi.org/10.48550/arxiv.1409.1259" TargetMode="External"/><Relationship Id="rId3" Type="http://schemas.openxmlformats.org/officeDocument/2006/relationships/hyperlink" Target="https://doi.org/10.1073/PNAS.79.8.2554" TargetMode="External"/><Relationship Id="rId7" Type="http://schemas.openxmlformats.org/officeDocument/2006/relationships/hyperlink" Target="https://doi.org/10.1162/NECO.1997.9.8.1735" TargetMode="External"/><Relationship Id="rId2" Type="http://schemas.openxmlformats.org/officeDocument/2006/relationships/hyperlink" Target="https://doi.org/10.1007/978-3-319-94463-0_7"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27221026_On_the_prediction_of_solar_activity_using_different_neural_network_models" TargetMode="External"/><Relationship Id="rId11" Type="http://schemas.openxmlformats.org/officeDocument/2006/relationships/hyperlink" Target="https://aclanthology.org/D15-1166/" TargetMode="External"/><Relationship Id="rId5" Type="http://schemas.openxmlformats.org/officeDocument/2006/relationships/hyperlink" Target="https://doi.org/10.1016/S0166-4115(97)80111-2" TargetMode="External"/><Relationship Id="rId10" Type="http://schemas.openxmlformats.org/officeDocument/2006/relationships/hyperlink" Target="https://doi.org/10.1109/ICASSP.2013.6638947" TargetMode="External"/><Relationship Id="rId4" Type="http://schemas.openxmlformats.org/officeDocument/2006/relationships/hyperlink" Target="https://doi.org/10.1207/S15516709COG1402_1" TargetMode="External"/><Relationship Id="rId9" Type="http://schemas.openxmlformats.org/officeDocument/2006/relationships/hyperlink" Target="https://doi.org/10.1016/j.neunet.2005.06.042"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doi.org/10.1073/PNAS.79.8.2554" TargetMode="External"/><Relationship Id="rId3" Type="http://schemas.openxmlformats.org/officeDocument/2006/relationships/image" Target="../media/image11.png"/><Relationship Id="rId7" Type="http://schemas.openxmlformats.org/officeDocument/2006/relationships/hyperlink" Target="https://creativecommons.org/licenses/by-sa/3.0" TargetMode="Externa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en.wikipedia.org/wiki/User:Zawersh" TargetMode="External"/><Relationship Id="rId5" Type="http://schemas.openxmlformats.org/officeDocument/2006/relationships/hyperlink" Target="https://en.wikipedia.org/wiki/Hopfield_network#/media/File:Hopfield-net-vector.svg" TargetMode="Externa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hyperlink" Target="https://doi.org/10.1016/S0166-4115(97)80111-2" TargetMode="Externa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hyperlink" Target="https://doi.org/10.1207/S15516709COG1402_1" TargetMode="Externa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478518B-4304-9BBA-8A95-89C8EF98237C}"/>
              </a:ext>
            </a:extLst>
          </p:cNvPr>
          <p:cNvSpPr>
            <a:spLocks noGrp="1" noChangeArrowheads="1"/>
          </p:cNvSpPr>
          <p:nvPr>
            <p:ph type="ctrTitle"/>
          </p:nvPr>
        </p:nvSpPr>
        <p:spPr/>
        <p:txBody>
          <a:bodyPr/>
          <a:lstStyle/>
          <a:p>
            <a:r>
              <a:rPr lang="es-MX" altLang="es-MX"/>
              <a:t>Redes Neuronales</a:t>
            </a:r>
            <a:endParaRPr lang="en-US" altLang="es-MX"/>
          </a:p>
        </p:txBody>
      </p:sp>
      <p:sp>
        <p:nvSpPr>
          <p:cNvPr id="4099" name="Rectangle 3">
            <a:extLst>
              <a:ext uri="{FF2B5EF4-FFF2-40B4-BE49-F238E27FC236}">
                <a16:creationId xmlns:a16="http://schemas.microsoft.com/office/drawing/2014/main" id="{C95B4C6B-F068-90E7-E5FD-D106814737AF}"/>
              </a:ext>
            </a:extLst>
          </p:cNvPr>
          <p:cNvSpPr>
            <a:spLocks noGrp="1" noChangeArrowheads="1"/>
          </p:cNvSpPr>
          <p:nvPr>
            <p:ph type="subTitle" idx="1"/>
          </p:nvPr>
        </p:nvSpPr>
        <p:spPr>
          <a:xfrm>
            <a:off x="2484438" y="5589588"/>
            <a:ext cx="6019800" cy="903287"/>
          </a:xfrm>
        </p:spPr>
        <p:txBody>
          <a:bodyPr/>
          <a:lstStyle/>
          <a:p>
            <a:r>
              <a:rPr lang="es-MX" altLang="es-MX" sz="2400">
                <a:solidFill>
                  <a:srgbClr val="663300"/>
                </a:solidFill>
                <a:latin typeface="Calibri" panose="020F0502020204030204" pitchFamily="34" charset="0"/>
                <a:cs typeface="Calibri" panose="020F0502020204030204" pitchFamily="34" charset="0"/>
              </a:rPr>
              <a:t>Profesor:</a:t>
            </a:r>
            <a:r>
              <a:rPr lang="es-MX" altLang="es-MX" sz="2400">
                <a:latin typeface="Calibri" panose="020F0502020204030204" pitchFamily="34" charset="0"/>
                <a:cs typeface="Calibri" panose="020F0502020204030204" pitchFamily="34" charset="0"/>
              </a:rPr>
              <a:t> Dr. José Ruiz Pinales</a:t>
            </a:r>
            <a:endParaRPr lang="en-US" altLang="es-MX" sz="2400">
              <a:latin typeface="Calibri" panose="020F0502020204030204" pitchFamily="34" charset="0"/>
              <a:cs typeface="Calibri" panose="020F0502020204030204" pitchFamily="34" charset="0"/>
            </a:endParaRPr>
          </a:p>
        </p:txBody>
      </p:sp>
      <p:sp>
        <p:nvSpPr>
          <p:cNvPr id="4100" name="Rectangle 5">
            <a:extLst>
              <a:ext uri="{FF2B5EF4-FFF2-40B4-BE49-F238E27FC236}">
                <a16:creationId xmlns:a16="http://schemas.microsoft.com/office/drawing/2014/main" id="{3B9F2A96-E35E-18FF-B6D3-4843996930AD}"/>
              </a:ext>
            </a:extLst>
          </p:cNvPr>
          <p:cNvSpPr>
            <a:spLocks noChangeArrowheads="1"/>
          </p:cNvSpPr>
          <p:nvPr/>
        </p:nvSpPr>
        <p:spPr bwMode="auto">
          <a:xfrm>
            <a:off x="2627313" y="4365625"/>
            <a:ext cx="60198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Tx/>
              <a:buNone/>
            </a:pPr>
            <a:r>
              <a:rPr lang="es-MX" altLang="es-MX">
                <a:solidFill>
                  <a:srgbClr val="008000"/>
                </a:solidFill>
                <a:latin typeface="Calibri" panose="020F0502020204030204" pitchFamily="34" charset="0"/>
                <a:cs typeface="Calibri" panose="020F0502020204030204" pitchFamily="34" charset="0"/>
              </a:rPr>
              <a:t>Redes Neuronales Recurrentes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6FA4ED-737E-4487-85C0-4AF375F393B8}"/>
              </a:ext>
            </a:extLst>
          </p:cNvPr>
          <p:cNvSpPr>
            <a:spLocks noGrp="1"/>
          </p:cNvSpPr>
          <p:nvPr>
            <p:ph type="title"/>
          </p:nvPr>
        </p:nvSpPr>
        <p:spPr>
          <a:xfrm>
            <a:off x="1234106" y="495993"/>
            <a:ext cx="7536670" cy="660400"/>
          </a:xfrm>
        </p:spPr>
        <p:txBody>
          <a:bodyPr>
            <a:noAutofit/>
          </a:bodyPr>
          <a:lstStyle/>
          <a:p>
            <a:r>
              <a:rPr lang="es-MX" sz="3600" dirty="0">
                <a:latin typeface="Calibri" panose="020F0502020204030204" pitchFamily="34" charset="0"/>
                <a:ea typeface="Calibri" panose="020F0502020204030204" pitchFamily="34" charset="0"/>
                <a:cs typeface="Calibri" panose="020F0502020204030204" pitchFamily="34" charset="0"/>
              </a:rPr>
              <a:t>Predicción de Manchas Solares IR5</a:t>
            </a:r>
          </a:p>
        </p:txBody>
      </p:sp>
      <p:pic>
        <p:nvPicPr>
          <p:cNvPr id="4" name="Imagen 3">
            <a:extLst>
              <a:ext uri="{FF2B5EF4-FFF2-40B4-BE49-F238E27FC236}">
                <a16:creationId xmlns:a16="http://schemas.microsoft.com/office/drawing/2014/main" id="{AD50D908-28A6-4D6D-8A19-855A0D713E87}"/>
              </a:ext>
            </a:extLst>
          </p:cNvPr>
          <p:cNvPicPr>
            <a:picLocks noChangeAspect="1"/>
          </p:cNvPicPr>
          <p:nvPr/>
        </p:nvPicPr>
        <p:blipFill>
          <a:blip r:embed="rId2"/>
          <a:stretch>
            <a:fillRect/>
          </a:stretch>
        </p:blipFill>
        <p:spPr>
          <a:xfrm>
            <a:off x="2451353" y="2856858"/>
            <a:ext cx="4773823" cy="3541471"/>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912AA217-FA60-4DBE-B52B-77CD8818477C}"/>
                  </a:ext>
                </a:extLst>
              </p:cNvPr>
              <p:cNvSpPr txBox="1"/>
              <p:nvPr/>
            </p:nvSpPr>
            <p:spPr>
              <a:xfrm>
                <a:off x="1543422" y="1304925"/>
                <a:ext cx="6803850" cy="578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𝐼𝑅</m:t>
                      </m:r>
                      <m:r>
                        <a:rPr lang="es-MX" sz="2000" b="0" i="1" smtClean="0">
                          <a:latin typeface="Cambria Math" panose="02040503050406030204" pitchFamily="18" charset="0"/>
                        </a:rPr>
                        <m:t>5[</m:t>
                      </m:r>
                      <m:r>
                        <a:rPr lang="es-MX" sz="2000" b="0" i="1" smtClean="0">
                          <a:latin typeface="Cambria Math" panose="02040503050406030204" pitchFamily="18" charset="0"/>
                        </a:rPr>
                        <m:t>𝑡</m:t>
                      </m:r>
                      <m:r>
                        <a:rPr lang="es-MX" sz="2000" b="0" i="1" smtClean="0">
                          <a:latin typeface="Cambria Math" panose="02040503050406030204" pitchFamily="18" charset="0"/>
                        </a:rPr>
                        <m:t>]=</m:t>
                      </m:r>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1</m:t>
                          </m:r>
                        </m:num>
                        <m:den>
                          <m:r>
                            <a:rPr lang="es-MX" sz="2000" b="0" i="1" smtClean="0">
                              <a:latin typeface="Cambria Math" panose="02040503050406030204" pitchFamily="18" charset="0"/>
                            </a:rPr>
                            <m:t>5</m:t>
                          </m:r>
                        </m:den>
                      </m:f>
                      <m:r>
                        <a:rPr lang="es-MX" sz="2000" b="0" i="1" smtClean="0">
                          <a:latin typeface="Cambria Math" panose="02040503050406030204" pitchFamily="18" charset="0"/>
                        </a:rPr>
                        <m:t>(</m:t>
                      </m:r>
                      <m:r>
                        <a:rPr lang="es-MX" sz="2000" b="0" i="1" smtClean="0">
                          <a:latin typeface="Cambria Math" panose="02040503050406030204" pitchFamily="18" charset="0"/>
                        </a:rPr>
                        <m:t>𝑅</m:t>
                      </m:r>
                      <m:d>
                        <m:dPr>
                          <m:begChr m:val="["/>
                          <m:endChr m:val="]"/>
                          <m:ctrlPr>
                            <a:rPr lang="es-MX" sz="2000" b="0" i="1" smtClean="0">
                              <a:latin typeface="Cambria Math" panose="02040503050406030204" pitchFamily="18" charset="0"/>
                            </a:rPr>
                          </m:ctrlPr>
                        </m:dPr>
                        <m:e>
                          <m:r>
                            <a:rPr lang="es-MX" sz="2000" b="0" i="1" smtClean="0">
                              <a:latin typeface="Cambria Math" panose="02040503050406030204" pitchFamily="18" charset="0"/>
                            </a:rPr>
                            <m:t>𝑡</m:t>
                          </m:r>
                          <m:r>
                            <a:rPr lang="es-MX" sz="2000" b="0" i="1" smtClean="0">
                              <a:latin typeface="Cambria Math" panose="02040503050406030204" pitchFamily="18" charset="0"/>
                            </a:rPr>
                            <m:t>−3</m:t>
                          </m:r>
                        </m:e>
                      </m:d>
                      <m:r>
                        <a:rPr lang="es-MX" sz="2000" b="0" i="1" smtClean="0">
                          <a:latin typeface="Cambria Math" panose="02040503050406030204" pitchFamily="18" charset="0"/>
                        </a:rPr>
                        <m:t>+</m:t>
                      </m:r>
                      <m:r>
                        <a:rPr lang="es-MX" sz="2000" i="1">
                          <a:latin typeface="Cambria Math" panose="02040503050406030204" pitchFamily="18" charset="0"/>
                        </a:rPr>
                        <m:t>𝑅</m:t>
                      </m:r>
                      <m:d>
                        <m:dPr>
                          <m:begChr m:val="["/>
                          <m:endChr m:val="]"/>
                          <m:ctrlPr>
                            <a:rPr lang="es-MX" sz="2000" i="1">
                              <a:latin typeface="Cambria Math" panose="02040503050406030204" pitchFamily="18" charset="0"/>
                            </a:rPr>
                          </m:ctrlPr>
                        </m:dPr>
                        <m:e>
                          <m:r>
                            <a:rPr lang="es-MX" sz="2000" i="1">
                              <a:latin typeface="Cambria Math" panose="02040503050406030204" pitchFamily="18" charset="0"/>
                            </a:rPr>
                            <m:t>𝑡</m:t>
                          </m:r>
                          <m:r>
                            <a:rPr lang="es-MX" sz="2000" i="1">
                              <a:latin typeface="Cambria Math" panose="02040503050406030204" pitchFamily="18" charset="0"/>
                            </a:rPr>
                            <m:t>−2</m:t>
                          </m:r>
                        </m:e>
                      </m:d>
                      <m:r>
                        <a:rPr lang="es-MX" sz="2000" b="0" i="1" smtClean="0">
                          <a:latin typeface="Cambria Math" panose="02040503050406030204" pitchFamily="18" charset="0"/>
                        </a:rPr>
                        <m:t>+</m:t>
                      </m:r>
                      <m:r>
                        <a:rPr lang="es-MX" sz="2000" i="1">
                          <a:latin typeface="Cambria Math" panose="02040503050406030204" pitchFamily="18" charset="0"/>
                        </a:rPr>
                        <m:t>𝑅</m:t>
                      </m:r>
                      <m:d>
                        <m:dPr>
                          <m:begChr m:val="["/>
                          <m:endChr m:val="]"/>
                          <m:ctrlPr>
                            <a:rPr lang="es-MX" sz="2000" i="1">
                              <a:latin typeface="Cambria Math" panose="02040503050406030204" pitchFamily="18" charset="0"/>
                            </a:rPr>
                          </m:ctrlPr>
                        </m:dPr>
                        <m:e>
                          <m:r>
                            <a:rPr lang="es-MX" sz="2000" i="1">
                              <a:latin typeface="Cambria Math" panose="02040503050406030204" pitchFamily="18" charset="0"/>
                            </a:rPr>
                            <m:t>𝑡</m:t>
                          </m:r>
                          <m:r>
                            <a:rPr lang="es-MX" sz="2000" i="1">
                              <a:latin typeface="Cambria Math" panose="02040503050406030204" pitchFamily="18" charset="0"/>
                            </a:rPr>
                            <m:t>−1</m:t>
                          </m:r>
                        </m:e>
                      </m:d>
                      <m:r>
                        <a:rPr lang="es-MX" sz="2000" b="0" i="1" smtClean="0">
                          <a:latin typeface="Cambria Math" panose="02040503050406030204" pitchFamily="18" charset="0"/>
                        </a:rPr>
                        <m:t>+</m:t>
                      </m:r>
                      <m:r>
                        <a:rPr lang="es-MX" sz="2000" i="1">
                          <a:latin typeface="Cambria Math" panose="02040503050406030204" pitchFamily="18" charset="0"/>
                        </a:rPr>
                        <m:t>𝑅</m:t>
                      </m:r>
                      <m:d>
                        <m:dPr>
                          <m:begChr m:val="["/>
                          <m:endChr m:val="]"/>
                          <m:ctrlPr>
                            <a:rPr lang="es-MX" sz="2000" i="1">
                              <a:latin typeface="Cambria Math" panose="02040503050406030204" pitchFamily="18" charset="0"/>
                            </a:rPr>
                          </m:ctrlPr>
                        </m:dPr>
                        <m:e>
                          <m:r>
                            <a:rPr lang="es-MX" sz="2000" i="1">
                              <a:latin typeface="Cambria Math" panose="02040503050406030204" pitchFamily="18" charset="0"/>
                            </a:rPr>
                            <m:t>𝑡</m:t>
                          </m:r>
                        </m:e>
                      </m:d>
                      <m:r>
                        <a:rPr lang="es-MX" sz="2000" b="0" i="1" smtClean="0">
                          <a:latin typeface="Cambria Math" panose="02040503050406030204" pitchFamily="18" charset="0"/>
                        </a:rPr>
                        <m:t>+</m:t>
                      </m:r>
                      <m:r>
                        <a:rPr lang="es-MX" sz="2000" i="1">
                          <a:latin typeface="Cambria Math" panose="02040503050406030204" pitchFamily="18" charset="0"/>
                        </a:rPr>
                        <m:t>𝑅</m:t>
                      </m:r>
                      <m:d>
                        <m:dPr>
                          <m:begChr m:val="["/>
                          <m:endChr m:val="]"/>
                          <m:ctrlPr>
                            <a:rPr lang="es-MX" sz="2000" i="1">
                              <a:latin typeface="Cambria Math" panose="02040503050406030204" pitchFamily="18" charset="0"/>
                            </a:rPr>
                          </m:ctrlPr>
                        </m:dPr>
                        <m:e>
                          <m:r>
                            <a:rPr lang="es-MX" sz="2000" i="1">
                              <a:latin typeface="Cambria Math" panose="02040503050406030204" pitchFamily="18" charset="0"/>
                            </a:rPr>
                            <m:t>𝑡</m:t>
                          </m:r>
                          <m:r>
                            <a:rPr lang="es-MX" sz="2000" b="0" i="1" smtClean="0">
                              <a:latin typeface="Cambria Math" panose="02040503050406030204" pitchFamily="18" charset="0"/>
                            </a:rPr>
                            <m:t>+1</m:t>
                          </m:r>
                        </m:e>
                      </m:d>
                      <m:r>
                        <a:rPr lang="es-MX" sz="2000" b="0" i="1" smtClean="0">
                          <a:latin typeface="Cambria Math" panose="02040503050406030204" pitchFamily="18" charset="0"/>
                        </a:rPr>
                        <m:t>)</m:t>
                      </m:r>
                    </m:oMath>
                  </m:oMathPara>
                </a14:m>
                <a:endParaRPr lang="es-MX" sz="2000"/>
              </a:p>
            </p:txBody>
          </p:sp>
        </mc:Choice>
        <mc:Fallback xmlns="">
          <p:sp>
            <p:nvSpPr>
              <p:cNvPr id="5" name="CuadroTexto 4">
                <a:extLst>
                  <a:ext uri="{FF2B5EF4-FFF2-40B4-BE49-F238E27FC236}">
                    <a16:creationId xmlns:a16="http://schemas.microsoft.com/office/drawing/2014/main" id="{912AA217-FA60-4DBE-B52B-77CD8818477C}"/>
                  </a:ext>
                </a:extLst>
              </p:cNvPr>
              <p:cNvSpPr txBox="1">
                <a:spLocks noRot="1" noChangeAspect="1" noMove="1" noResize="1" noEditPoints="1" noAdjustHandles="1" noChangeArrowheads="1" noChangeShapeType="1" noTextEdit="1"/>
              </p:cNvSpPr>
              <p:nvPr/>
            </p:nvSpPr>
            <p:spPr>
              <a:xfrm>
                <a:off x="1543422" y="1304925"/>
                <a:ext cx="6803850" cy="578172"/>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21708CC-2368-47B0-854D-39BA41CB9C96}"/>
                  </a:ext>
                </a:extLst>
              </p:cNvPr>
              <p:cNvSpPr txBox="1"/>
              <p:nvPr/>
            </p:nvSpPr>
            <p:spPr>
              <a:xfrm>
                <a:off x="1476569" y="2005796"/>
                <a:ext cx="7509620" cy="738664"/>
              </a:xfrm>
              <a:prstGeom prst="rect">
                <a:avLst/>
              </a:prstGeom>
              <a:noFill/>
            </p:spPr>
            <p:txBody>
              <a:bodyPr wrap="none" lIns="0" tIns="0" rIns="0" bIns="0" rtlCol="0">
                <a:spAutoFit/>
              </a:bodyPr>
              <a:lstStyle/>
              <a:p>
                <a14:m>
                  <m:oMath xmlns:m="http://schemas.openxmlformats.org/officeDocument/2006/math">
                    <m:r>
                      <a:rPr lang="es-MX" b="0" i="1" smtClean="0">
                        <a:latin typeface="Cambria Math" panose="02040503050406030204" pitchFamily="18" charset="0"/>
                      </a:rPr>
                      <m:t>𝑅</m:t>
                    </m:r>
                    <m:d>
                      <m:dPr>
                        <m:begChr m:val="["/>
                        <m:endChr m:val="]"/>
                        <m:ctrlPr>
                          <a:rPr lang="es-MX" b="0" i="1" smtClean="0">
                            <a:latin typeface="Cambria Math" panose="02040503050406030204" pitchFamily="18" charset="0"/>
                          </a:rPr>
                        </m:ctrlPr>
                      </m:dPr>
                      <m:e>
                        <m:r>
                          <a:rPr lang="es-MX" b="0" i="1" smtClean="0">
                            <a:latin typeface="Cambria Math" panose="02040503050406030204" pitchFamily="18" charset="0"/>
                          </a:rPr>
                          <m:t>𝑡</m:t>
                        </m:r>
                      </m:e>
                    </m:d>
                  </m:oMath>
                </a14:m>
                <a:r>
                  <a:rPr lang="es-MX" dirty="0">
                    <a:latin typeface="Calibri" panose="020F0502020204030204" pitchFamily="34" charset="0"/>
                    <a:cs typeface="Calibri" panose="020F0502020204030204" pitchFamily="34" charset="0"/>
                  </a:rPr>
                  <a:t> es el número promedio de manchas solares en el mes </a:t>
                </a:r>
                <a14:m>
                  <m:oMath xmlns:m="http://schemas.openxmlformats.org/officeDocument/2006/math">
                    <m:r>
                      <a:rPr lang="es-MX" i="1" dirty="0" smtClean="0">
                        <a:latin typeface="Cambria Math" panose="02040503050406030204" pitchFamily="18" charset="0"/>
                      </a:rPr>
                      <m:t>𝑡</m:t>
                    </m:r>
                  </m:oMath>
                </a14:m>
                <a:endParaRPr lang="es-MX" dirty="0">
                  <a:latin typeface="Calibri" panose="020F0502020204030204" pitchFamily="34" charset="0"/>
                  <a:cs typeface="Calibri" panose="020F0502020204030204" pitchFamily="34" charset="0"/>
                </a:endParaRPr>
              </a:p>
              <a:p>
                <a14:m>
                  <m:oMath xmlns:m="http://schemas.openxmlformats.org/officeDocument/2006/math">
                    <m:r>
                      <a:rPr lang="es-MX" i="1">
                        <a:latin typeface="Cambria Math" panose="02040503050406030204" pitchFamily="18" charset="0"/>
                      </a:rPr>
                      <m:t>𝐼𝑅</m:t>
                    </m:r>
                    <m:r>
                      <a:rPr lang="es-MX" i="1">
                        <a:latin typeface="Cambria Math" panose="02040503050406030204" pitchFamily="18" charset="0"/>
                      </a:rPr>
                      <m:t>5[</m:t>
                    </m:r>
                    <m:r>
                      <a:rPr lang="es-MX" i="1">
                        <a:latin typeface="Cambria Math" panose="02040503050406030204" pitchFamily="18" charset="0"/>
                      </a:rPr>
                      <m:t>𝑡</m:t>
                    </m:r>
                    <m:r>
                      <a:rPr lang="es-MX" i="1">
                        <a:latin typeface="Cambria Math" panose="02040503050406030204" pitchFamily="18" charset="0"/>
                      </a:rPr>
                      <m:t>]</m:t>
                    </m:r>
                  </m:oMath>
                </a14:m>
                <a:r>
                  <a:rPr lang="es-MX" dirty="0">
                    <a:latin typeface="Calibri" panose="020F0502020204030204" pitchFamily="34" charset="0"/>
                    <a:cs typeface="Calibri" panose="020F0502020204030204" pitchFamily="34" charset="0"/>
                  </a:rPr>
                  <a:t> es el índice de actividad solar</a:t>
                </a:r>
              </a:p>
            </p:txBody>
          </p:sp>
        </mc:Choice>
        <mc:Fallback xmlns="">
          <p:sp>
            <p:nvSpPr>
              <p:cNvPr id="6" name="CuadroTexto 5">
                <a:extLst>
                  <a:ext uri="{FF2B5EF4-FFF2-40B4-BE49-F238E27FC236}">
                    <a16:creationId xmlns:a16="http://schemas.microsoft.com/office/drawing/2014/main" id="{321708CC-2368-47B0-854D-39BA41CB9C96}"/>
                  </a:ext>
                </a:extLst>
              </p:cNvPr>
              <p:cNvSpPr txBox="1">
                <a:spLocks noRot="1" noChangeAspect="1" noMove="1" noResize="1" noEditPoints="1" noAdjustHandles="1" noChangeArrowheads="1" noChangeShapeType="1" noTextEdit="1"/>
              </p:cNvSpPr>
              <p:nvPr/>
            </p:nvSpPr>
            <p:spPr>
              <a:xfrm>
                <a:off x="1476569" y="2005796"/>
                <a:ext cx="7509620" cy="738664"/>
              </a:xfrm>
              <a:prstGeom prst="rect">
                <a:avLst/>
              </a:prstGeom>
              <a:blipFill>
                <a:blip r:embed="rId4"/>
                <a:stretch>
                  <a:fillRect l="-1461" t="-12397" r="-244" b="-2479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12246792-B111-4995-BE30-DD713AF349D9}"/>
                  </a:ext>
                </a:extLst>
              </p:cNvPr>
              <p:cNvSpPr/>
              <p:nvPr/>
            </p:nvSpPr>
            <p:spPr>
              <a:xfrm>
                <a:off x="2379425" y="4373479"/>
                <a:ext cx="56618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sz="1600" i="1">
                          <a:latin typeface="Cambria Math" panose="02040503050406030204" pitchFamily="18" charset="0"/>
                        </a:rPr>
                        <m:t>𝐼𝑅</m:t>
                      </m:r>
                      <m:r>
                        <a:rPr lang="es-MX" sz="1600" i="1">
                          <a:latin typeface="Cambria Math" panose="02040503050406030204" pitchFamily="18" charset="0"/>
                        </a:rPr>
                        <m:t>5</m:t>
                      </m:r>
                    </m:oMath>
                  </m:oMathPara>
                </a14:m>
                <a:endParaRPr lang="es-MX" sz="1600" dirty="0"/>
              </a:p>
            </p:txBody>
          </p:sp>
        </mc:Choice>
        <mc:Fallback xmlns="">
          <p:sp>
            <p:nvSpPr>
              <p:cNvPr id="7" name="Rectángulo 6">
                <a:extLst>
                  <a:ext uri="{FF2B5EF4-FFF2-40B4-BE49-F238E27FC236}">
                    <a16:creationId xmlns:a16="http://schemas.microsoft.com/office/drawing/2014/main" id="{12246792-B111-4995-BE30-DD713AF349D9}"/>
                  </a:ext>
                </a:extLst>
              </p:cNvPr>
              <p:cNvSpPr>
                <a:spLocks noRot="1" noChangeAspect="1" noMove="1" noResize="1" noEditPoints="1" noAdjustHandles="1" noChangeArrowheads="1" noChangeShapeType="1" noTextEdit="1"/>
              </p:cNvSpPr>
              <p:nvPr/>
            </p:nvSpPr>
            <p:spPr>
              <a:xfrm>
                <a:off x="2379425" y="4373479"/>
                <a:ext cx="566181" cy="338554"/>
              </a:xfrm>
              <a:prstGeom prst="rect">
                <a:avLst/>
              </a:prstGeom>
              <a:blipFill>
                <a:blip r:embed="rId5"/>
                <a:stretch>
                  <a:fillRect/>
                </a:stretch>
              </a:blipFill>
            </p:spPr>
            <p:txBody>
              <a:bodyPr/>
              <a:lstStyle/>
              <a:p>
                <a:r>
                  <a:rPr lang="es-ES">
                    <a:noFill/>
                  </a:rPr>
                  <a:t> </a:t>
                </a:r>
              </a:p>
            </p:txBody>
          </p:sp>
        </mc:Fallback>
      </mc:AlternateContent>
      <p:sp>
        <p:nvSpPr>
          <p:cNvPr id="8" name="CuadroTexto 7">
            <a:extLst>
              <a:ext uri="{FF2B5EF4-FFF2-40B4-BE49-F238E27FC236}">
                <a16:creationId xmlns:a16="http://schemas.microsoft.com/office/drawing/2014/main" id="{9B90CA98-8665-4C0A-8515-E7307FBB3753}"/>
              </a:ext>
            </a:extLst>
          </p:cNvPr>
          <p:cNvSpPr txBox="1"/>
          <p:nvPr/>
        </p:nvSpPr>
        <p:spPr>
          <a:xfrm>
            <a:off x="6886937" y="6023453"/>
            <a:ext cx="242374" cy="338554"/>
          </a:xfrm>
          <a:prstGeom prst="rect">
            <a:avLst/>
          </a:prstGeom>
          <a:noFill/>
        </p:spPr>
        <p:txBody>
          <a:bodyPr wrap="none" rtlCol="0">
            <a:spAutoFit/>
          </a:bodyPr>
          <a:lstStyle/>
          <a:p>
            <a:r>
              <a:rPr lang="es-MX" sz="1600" dirty="0"/>
              <a:t>t</a:t>
            </a:r>
          </a:p>
        </p:txBody>
      </p:sp>
      <p:sp>
        <p:nvSpPr>
          <p:cNvPr id="13" name="CuadroTexto 12">
            <a:extLst>
              <a:ext uri="{FF2B5EF4-FFF2-40B4-BE49-F238E27FC236}">
                <a16:creationId xmlns:a16="http://schemas.microsoft.com/office/drawing/2014/main" id="{F3F6E5C5-B500-54E0-FDBC-A67EB191FF7C}"/>
              </a:ext>
            </a:extLst>
          </p:cNvPr>
          <p:cNvSpPr txBox="1"/>
          <p:nvPr/>
        </p:nvSpPr>
        <p:spPr>
          <a:xfrm>
            <a:off x="1234106" y="6627168"/>
            <a:ext cx="7909894" cy="230832"/>
          </a:xfrm>
          <a:prstGeom prst="rect">
            <a:avLst/>
          </a:prstGeom>
          <a:noFill/>
        </p:spPr>
        <p:txBody>
          <a:bodyPr wrap="square">
            <a:spAutoFit/>
          </a:bodyPr>
          <a:lstStyle/>
          <a:p>
            <a:r>
              <a:rPr lang="en-US" sz="900" noProof="1">
                <a:latin typeface="Calibri" panose="020F0502020204030204" pitchFamily="34" charset="0"/>
                <a:ea typeface="Calibri" panose="020F0502020204030204" pitchFamily="34" charset="0"/>
                <a:cs typeface="Calibri" panose="020F0502020204030204" pitchFamily="34" charset="0"/>
              </a:rPr>
              <a:t>Fessant, F., Bengio, S., &amp; Collobert, D. (1996). </a:t>
            </a:r>
            <a:r>
              <a:rPr lang="en-US" sz="900" noProof="1">
                <a:solidFill>
                  <a:srgbClr val="002060"/>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On the prediction of solar activity using different neural network models</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Annales Geophysicae (1988)</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14</a:t>
            </a:r>
            <a:r>
              <a:rPr lang="en-US" sz="900" noProof="1">
                <a:latin typeface="Calibri" panose="020F0502020204030204" pitchFamily="34" charset="0"/>
                <a:ea typeface="Calibri" panose="020F0502020204030204" pitchFamily="34" charset="0"/>
                <a:cs typeface="Calibri" panose="020F0502020204030204" pitchFamily="34" charset="0"/>
              </a:rPr>
              <a:t>(1), 20–26.</a:t>
            </a:r>
          </a:p>
        </p:txBody>
      </p:sp>
    </p:spTree>
    <p:extLst>
      <p:ext uri="{BB962C8B-B14F-4D97-AF65-F5344CB8AC3E}">
        <p14:creationId xmlns:p14="http://schemas.microsoft.com/office/powerpoint/2010/main" val="3746295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85DD9-DA78-43F9-AB7A-36D0B32572E4}"/>
              </a:ext>
            </a:extLst>
          </p:cNvPr>
          <p:cNvSpPr>
            <a:spLocks noGrp="1"/>
          </p:cNvSpPr>
          <p:nvPr>
            <p:ph type="title"/>
          </p:nvPr>
        </p:nvSpPr>
        <p:spPr>
          <a:xfrm>
            <a:off x="1497013" y="432319"/>
            <a:ext cx="7086600" cy="762000"/>
          </a:xfrm>
        </p:spPr>
        <p:txBody>
          <a:bodyPr/>
          <a:lstStyle/>
          <a:p>
            <a:r>
              <a:rPr lang="es-MX" sz="3600" dirty="0">
                <a:latin typeface="Calibri" panose="020F0502020204030204" pitchFamily="34" charset="0"/>
                <a:ea typeface="Calibri" panose="020F0502020204030204" pitchFamily="34" charset="0"/>
                <a:cs typeface="Calibri" panose="020F0502020204030204" pitchFamily="34" charset="0"/>
              </a:rPr>
              <a:t>Red Neuronal </a:t>
            </a:r>
            <a:r>
              <a:rPr lang="es-MX" sz="3600" noProof="1">
                <a:latin typeface="Calibri" panose="020F0502020204030204" pitchFamily="34" charset="0"/>
                <a:ea typeface="Calibri" panose="020F0502020204030204" pitchFamily="34" charset="0"/>
                <a:cs typeface="Calibri" panose="020F0502020204030204" pitchFamily="34" charset="0"/>
              </a:rPr>
              <a:t>FeedForward</a:t>
            </a:r>
          </a:p>
        </p:txBody>
      </p:sp>
      <p:pic>
        <p:nvPicPr>
          <p:cNvPr id="4" name="Imagen 3">
            <a:extLst>
              <a:ext uri="{FF2B5EF4-FFF2-40B4-BE49-F238E27FC236}">
                <a16:creationId xmlns:a16="http://schemas.microsoft.com/office/drawing/2014/main" id="{782BB116-4C4F-4FD5-8E75-8EACD21E84E9}"/>
              </a:ext>
            </a:extLst>
          </p:cNvPr>
          <p:cNvPicPr>
            <a:picLocks noChangeAspect="1"/>
          </p:cNvPicPr>
          <p:nvPr/>
        </p:nvPicPr>
        <p:blipFill rotWithShape="1">
          <a:blip r:embed="rId2"/>
          <a:srcRect l="34375" r="14923"/>
          <a:stretch/>
        </p:blipFill>
        <p:spPr>
          <a:xfrm>
            <a:off x="3984171" y="1558037"/>
            <a:ext cx="3853544" cy="5055305"/>
          </a:xfrm>
          <a:prstGeom prst="rect">
            <a:avLst/>
          </a:prstGeom>
        </p:spPr>
      </p:pic>
      <p:sp>
        <p:nvSpPr>
          <p:cNvPr id="3" name="CuadroTexto 2">
            <a:extLst>
              <a:ext uri="{FF2B5EF4-FFF2-40B4-BE49-F238E27FC236}">
                <a16:creationId xmlns:a16="http://schemas.microsoft.com/office/drawing/2014/main" id="{E13BAB8F-143F-9E69-C887-D7F371040219}"/>
              </a:ext>
            </a:extLst>
          </p:cNvPr>
          <p:cNvSpPr txBox="1"/>
          <p:nvPr/>
        </p:nvSpPr>
        <p:spPr>
          <a:xfrm>
            <a:off x="1660848" y="3335694"/>
            <a:ext cx="1593706" cy="461665"/>
          </a:xfrm>
          <a:prstGeom prst="rect">
            <a:avLst/>
          </a:prstGeom>
          <a:noFill/>
        </p:spPr>
        <p:txBody>
          <a:bodyPr wrap="none" rtlCol="0">
            <a:spAutoFit/>
          </a:bodyPr>
          <a:lstStyle/>
          <a:p>
            <a:r>
              <a:rPr lang="es-MX" dirty="0">
                <a:latin typeface="Calibri" panose="020F0502020204030204" pitchFamily="34" charset="0"/>
                <a:ea typeface="Calibri" panose="020F0502020204030204" pitchFamily="34" charset="0"/>
                <a:cs typeface="Calibri" panose="020F0502020204030204" pitchFamily="34" charset="0"/>
              </a:rPr>
              <a:t>1087 pesos</a:t>
            </a:r>
          </a:p>
        </p:txBody>
      </p:sp>
      <p:sp>
        <p:nvSpPr>
          <p:cNvPr id="5" name="CuadroTexto 4">
            <a:extLst>
              <a:ext uri="{FF2B5EF4-FFF2-40B4-BE49-F238E27FC236}">
                <a16:creationId xmlns:a16="http://schemas.microsoft.com/office/drawing/2014/main" id="{0E9FD3FE-8C13-0810-27DF-5D9BCA445164}"/>
              </a:ext>
            </a:extLst>
          </p:cNvPr>
          <p:cNvSpPr txBox="1"/>
          <p:nvPr/>
        </p:nvSpPr>
        <p:spPr>
          <a:xfrm>
            <a:off x="1234106" y="6627168"/>
            <a:ext cx="7909894" cy="230832"/>
          </a:xfrm>
          <a:prstGeom prst="rect">
            <a:avLst/>
          </a:prstGeom>
          <a:noFill/>
        </p:spPr>
        <p:txBody>
          <a:bodyPr wrap="square">
            <a:spAutoFit/>
          </a:bodyPr>
          <a:lstStyle/>
          <a:p>
            <a:r>
              <a:rPr lang="en-US" sz="900" noProof="1">
                <a:latin typeface="Calibri" panose="020F0502020204030204" pitchFamily="34" charset="0"/>
                <a:ea typeface="Calibri" panose="020F0502020204030204" pitchFamily="34" charset="0"/>
                <a:cs typeface="Calibri" panose="020F0502020204030204" pitchFamily="34" charset="0"/>
              </a:rPr>
              <a:t>Fessant, F., Bengio, S., &amp; Collobert, D. (1996). </a:t>
            </a:r>
            <a:r>
              <a:rPr lang="en-US" sz="900" noProof="1">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On the prediction of solar activity using different neural network models</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Annales Geophysicae (1988)</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14</a:t>
            </a:r>
            <a:r>
              <a:rPr lang="en-US" sz="900" noProof="1">
                <a:latin typeface="Calibri" panose="020F0502020204030204" pitchFamily="34" charset="0"/>
                <a:ea typeface="Calibri" panose="020F0502020204030204" pitchFamily="34" charset="0"/>
                <a:cs typeface="Calibri" panose="020F0502020204030204" pitchFamily="34" charset="0"/>
              </a:rPr>
              <a:t>(1), 20–26.</a:t>
            </a:r>
          </a:p>
        </p:txBody>
      </p:sp>
    </p:spTree>
    <p:extLst>
      <p:ext uri="{BB962C8B-B14F-4D97-AF65-F5344CB8AC3E}">
        <p14:creationId xmlns:p14="http://schemas.microsoft.com/office/powerpoint/2010/main" val="2265615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9BB65A3-A880-4DD4-8939-76359FD7CFEF}"/>
              </a:ext>
            </a:extLst>
          </p:cNvPr>
          <p:cNvPicPr>
            <a:picLocks noChangeAspect="1"/>
          </p:cNvPicPr>
          <p:nvPr/>
        </p:nvPicPr>
        <p:blipFill rotWithShape="1">
          <a:blip r:embed="rId2"/>
          <a:srcRect l="2016" t="3110"/>
          <a:stretch/>
        </p:blipFill>
        <p:spPr>
          <a:xfrm>
            <a:off x="1287624" y="1519528"/>
            <a:ext cx="7708719" cy="5045495"/>
          </a:xfrm>
          <a:prstGeom prst="rect">
            <a:avLst/>
          </a:prstGeom>
        </p:spPr>
      </p:pic>
      <p:sp>
        <p:nvSpPr>
          <p:cNvPr id="2" name="Título 1">
            <a:extLst>
              <a:ext uri="{FF2B5EF4-FFF2-40B4-BE49-F238E27FC236}">
                <a16:creationId xmlns:a16="http://schemas.microsoft.com/office/drawing/2014/main" id="{AED4EBB0-A3EC-4BE6-8D7A-D34451105707}"/>
              </a:ext>
            </a:extLst>
          </p:cNvPr>
          <p:cNvSpPr>
            <a:spLocks noGrp="1"/>
          </p:cNvSpPr>
          <p:nvPr>
            <p:ph type="title"/>
          </p:nvPr>
        </p:nvSpPr>
        <p:spPr>
          <a:xfrm>
            <a:off x="1287624" y="507581"/>
            <a:ext cx="7372817" cy="660400"/>
          </a:xfrm>
        </p:spPr>
        <p:txBody>
          <a:bodyPr/>
          <a:lstStyle/>
          <a:p>
            <a:pPr algn="ctr"/>
            <a:r>
              <a:rPr lang="es-MX" sz="3600" dirty="0">
                <a:latin typeface="Calibri" panose="020F0502020204030204" pitchFamily="34" charset="0"/>
                <a:ea typeface="Calibri" panose="020F0502020204030204" pitchFamily="34" charset="0"/>
                <a:cs typeface="Calibri" panose="020F0502020204030204" pitchFamily="34" charset="0"/>
              </a:rPr>
              <a:t>Red Neuronal </a:t>
            </a:r>
            <a:r>
              <a:rPr lang="es-MX" sz="3600" noProof="1">
                <a:latin typeface="Calibri" panose="020F0502020204030204" pitchFamily="34" charset="0"/>
                <a:ea typeface="Calibri" panose="020F0502020204030204" pitchFamily="34" charset="0"/>
                <a:cs typeface="Calibri" panose="020F0502020204030204" pitchFamily="34" charset="0"/>
              </a:rPr>
              <a:t>Feedforward</a:t>
            </a:r>
            <a:r>
              <a:rPr lang="es-MX" sz="3600" dirty="0">
                <a:latin typeface="Calibri" panose="020F0502020204030204" pitchFamily="34" charset="0"/>
                <a:ea typeface="Calibri" panose="020F0502020204030204" pitchFamily="34" charset="0"/>
                <a:cs typeface="Calibri" panose="020F0502020204030204" pitchFamily="34" charset="0"/>
              </a:rPr>
              <a:t> Modular</a:t>
            </a:r>
          </a:p>
        </p:txBody>
      </p:sp>
      <p:sp>
        <p:nvSpPr>
          <p:cNvPr id="3" name="CuadroTexto 2">
            <a:extLst>
              <a:ext uri="{FF2B5EF4-FFF2-40B4-BE49-F238E27FC236}">
                <a16:creationId xmlns:a16="http://schemas.microsoft.com/office/drawing/2014/main" id="{035A8FD0-1634-DD0E-1FCD-18C54D8AA634}"/>
              </a:ext>
            </a:extLst>
          </p:cNvPr>
          <p:cNvSpPr txBox="1"/>
          <p:nvPr/>
        </p:nvSpPr>
        <p:spPr>
          <a:xfrm>
            <a:off x="1234106" y="6627168"/>
            <a:ext cx="7909894" cy="230832"/>
          </a:xfrm>
          <a:prstGeom prst="rect">
            <a:avLst/>
          </a:prstGeom>
          <a:noFill/>
        </p:spPr>
        <p:txBody>
          <a:bodyPr wrap="square">
            <a:spAutoFit/>
          </a:bodyPr>
          <a:lstStyle/>
          <a:p>
            <a:r>
              <a:rPr lang="en-US" sz="900" noProof="1">
                <a:latin typeface="Calibri" panose="020F0502020204030204" pitchFamily="34" charset="0"/>
                <a:ea typeface="Calibri" panose="020F0502020204030204" pitchFamily="34" charset="0"/>
                <a:cs typeface="Calibri" panose="020F0502020204030204" pitchFamily="34" charset="0"/>
              </a:rPr>
              <a:t>Fessant, F., Bengio, S., &amp; Collobert, D. (1996). </a:t>
            </a:r>
            <a:r>
              <a:rPr lang="en-US" sz="900" noProof="1">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On the prediction of solar activity using different neural network models</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Annales Geophysicae (1988)</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14</a:t>
            </a:r>
            <a:r>
              <a:rPr lang="en-US" sz="900" noProof="1">
                <a:latin typeface="Calibri" panose="020F0502020204030204" pitchFamily="34" charset="0"/>
                <a:ea typeface="Calibri" panose="020F0502020204030204" pitchFamily="34" charset="0"/>
                <a:cs typeface="Calibri" panose="020F0502020204030204" pitchFamily="34" charset="0"/>
              </a:rPr>
              <a:t>(1), 20–26.</a:t>
            </a:r>
          </a:p>
        </p:txBody>
      </p:sp>
    </p:spTree>
    <p:extLst>
      <p:ext uri="{BB962C8B-B14F-4D97-AF65-F5344CB8AC3E}">
        <p14:creationId xmlns:p14="http://schemas.microsoft.com/office/powerpoint/2010/main" val="3171960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DFC923-DF84-4B3A-B952-9BA2341809B5}"/>
              </a:ext>
            </a:extLst>
          </p:cNvPr>
          <p:cNvSpPr>
            <a:spLocks noGrp="1"/>
          </p:cNvSpPr>
          <p:nvPr>
            <p:ph type="title"/>
          </p:nvPr>
        </p:nvSpPr>
        <p:spPr>
          <a:xfrm>
            <a:off x="1285665" y="516294"/>
            <a:ext cx="7297947" cy="605107"/>
          </a:xfrm>
        </p:spPr>
        <p:txBody>
          <a:bodyPr/>
          <a:lstStyle/>
          <a:p>
            <a:pPr algn="ctr"/>
            <a:r>
              <a:rPr lang="es-MX" sz="3600" dirty="0">
                <a:latin typeface="Calibri" panose="020F0502020204030204" pitchFamily="34" charset="0"/>
                <a:ea typeface="Calibri" panose="020F0502020204030204" pitchFamily="34" charset="0"/>
                <a:cs typeface="Calibri" panose="020F0502020204030204" pitchFamily="34" charset="0"/>
              </a:rPr>
              <a:t>Red Neuronal Recurrente de </a:t>
            </a:r>
            <a:r>
              <a:rPr lang="es-MX" sz="3600" noProof="1">
                <a:latin typeface="Calibri" panose="020F0502020204030204" pitchFamily="34" charset="0"/>
                <a:ea typeface="Calibri" panose="020F0502020204030204" pitchFamily="34" charset="0"/>
                <a:cs typeface="Calibri" panose="020F0502020204030204" pitchFamily="34" charset="0"/>
              </a:rPr>
              <a:t>Elman</a:t>
            </a:r>
          </a:p>
        </p:txBody>
      </p:sp>
      <p:pic>
        <p:nvPicPr>
          <p:cNvPr id="4" name="Imagen 3">
            <a:extLst>
              <a:ext uri="{FF2B5EF4-FFF2-40B4-BE49-F238E27FC236}">
                <a16:creationId xmlns:a16="http://schemas.microsoft.com/office/drawing/2014/main" id="{DEF4AAD8-6810-463D-B239-FC6D215E731E}"/>
              </a:ext>
            </a:extLst>
          </p:cNvPr>
          <p:cNvPicPr>
            <a:picLocks noChangeAspect="1"/>
          </p:cNvPicPr>
          <p:nvPr/>
        </p:nvPicPr>
        <p:blipFill>
          <a:blip r:embed="rId2"/>
          <a:stretch>
            <a:fillRect/>
          </a:stretch>
        </p:blipFill>
        <p:spPr>
          <a:xfrm>
            <a:off x="1391339" y="1376667"/>
            <a:ext cx="7297947" cy="5250501"/>
          </a:xfrm>
          <a:prstGeom prst="rect">
            <a:avLst/>
          </a:prstGeom>
        </p:spPr>
      </p:pic>
      <p:sp>
        <p:nvSpPr>
          <p:cNvPr id="3" name="CuadroTexto 2">
            <a:extLst>
              <a:ext uri="{FF2B5EF4-FFF2-40B4-BE49-F238E27FC236}">
                <a16:creationId xmlns:a16="http://schemas.microsoft.com/office/drawing/2014/main" id="{670A98A0-8892-B905-F272-2E2A91D0A753}"/>
              </a:ext>
            </a:extLst>
          </p:cNvPr>
          <p:cNvSpPr txBox="1"/>
          <p:nvPr/>
        </p:nvSpPr>
        <p:spPr>
          <a:xfrm>
            <a:off x="1234106" y="6627168"/>
            <a:ext cx="7909894" cy="230832"/>
          </a:xfrm>
          <a:prstGeom prst="rect">
            <a:avLst/>
          </a:prstGeom>
          <a:noFill/>
        </p:spPr>
        <p:txBody>
          <a:bodyPr wrap="square">
            <a:spAutoFit/>
          </a:bodyPr>
          <a:lstStyle/>
          <a:p>
            <a:r>
              <a:rPr lang="en-US" sz="900" noProof="1">
                <a:latin typeface="Calibri" panose="020F0502020204030204" pitchFamily="34" charset="0"/>
                <a:ea typeface="Calibri" panose="020F0502020204030204" pitchFamily="34" charset="0"/>
                <a:cs typeface="Calibri" panose="020F0502020204030204" pitchFamily="34" charset="0"/>
              </a:rPr>
              <a:t>Fessant, F., Bengio, S., &amp; Collobert, D. (1996). </a:t>
            </a:r>
            <a:r>
              <a:rPr lang="en-US" sz="900" noProof="1">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On the prediction of solar activity using different neural network models</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Annales Geophysicae (1988)</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14</a:t>
            </a:r>
            <a:r>
              <a:rPr lang="en-US" sz="900" noProof="1">
                <a:latin typeface="Calibri" panose="020F0502020204030204" pitchFamily="34" charset="0"/>
                <a:ea typeface="Calibri" panose="020F0502020204030204" pitchFamily="34" charset="0"/>
                <a:cs typeface="Calibri" panose="020F0502020204030204" pitchFamily="34" charset="0"/>
              </a:rPr>
              <a:t>(1), 20–26.</a:t>
            </a:r>
          </a:p>
        </p:txBody>
      </p:sp>
    </p:spTree>
    <p:extLst>
      <p:ext uri="{BB962C8B-B14F-4D97-AF65-F5344CB8AC3E}">
        <p14:creationId xmlns:p14="http://schemas.microsoft.com/office/powerpoint/2010/main" val="2486268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78E26D-680B-4CA6-87F1-F0A491F44631}"/>
              </a:ext>
            </a:extLst>
          </p:cNvPr>
          <p:cNvSpPr>
            <a:spLocks noGrp="1"/>
          </p:cNvSpPr>
          <p:nvPr>
            <p:ph type="title"/>
          </p:nvPr>
        </p:nvSpPr>
        <p:spPr>
          <a:xfrm>
            <a:off x="1371600" y="497632"/>
            <a:ext cx="7086600" cy="762000"/>
          </a:xfrm>
        </p:spPr>
        <p:txBody>
          <a:bodyPr/>
          <a:lstStyle/>
          <a:p>
            <a:pPr algn="ctr"/>
            <a:r>
              <a:rPr lang="es-MX" sz="3600" dirty="0">
                <a:latin typeface="Calibri" panose="020F0502020204030204" pitchFamily="34" charset="0"/>
                <a:ea typeface="Calibri" panose="020F0502020204030204" pitchFamily="34" charset="0"/>
                <a:cs typeface="Calibri" panose="020F0502020204030204" pitchFamily="34" charset="0"/>
              </a:rPr>
              <a:t>Resultados de la Predicción</a:t>
            </a:r>
            <a:endParaRPr lang="es-MX" dirty="0">
              <a:latin typeface="Calibri" panose="020F0502020204030204" pitchFamily="34" charset="0"/>
              <a:ea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625E0975-5D9F-44CF-AB7A-C5CEB110B98D}"/>
              </a:ext>
            </a:extLst>
          </p:cNvPr>
          <p:cNvPicPr>
            <a:picLocks noChangeAspect="1"/>
          </p:cNvPicPr>
          <p:nvPr/>
        </p:nvPicPr>
        <p:blipFill>
          <a:blip r:embed="rId2"/>
          <a:stretch>
            <a:fillRect/>
          </a:stretch>
        </p:blipFill>
        <p:spPr>
          <a:xfrm>
            <a:off x="1234567" y="1782676"/>
            <a:ext cx="7611491" cy="4577692"/>
          </a:xfrm>
          <a:prstGeom prst="rect">
            <a:avLst/>
          </a:prstGeom>
        </p:spPr>
      </p:pic>
      <p:sp>
        <p:nvSpPr>
          <p:cNvPr id="3" name="Rectángulo 2">
            <a:extLst>
              <a:ext uri="{FF2B5EF4-FFF2-40B4-BE49-F238E27FC236}">
                <a16:creationId xmlns:a16="http://schemas.microsoft.com/office/drawing/2014/main" id="{7B786D77-D735-795B-57DE-2B2CD1601C12}"/>
              </a:ext>
            </a:extLst>
          </p:cNvPr>
          <p:cNvSpPr/>
          <p:nvPr/>
        </p:nvSpPr>
        <p:spPr bwMode="auto">
          <a:xfrm>
            <a:off x="7778187" y="5231757"/>
            <a:ext cx="914400" cy="1006997"/>
          </a:xfrm>
          <a:prstGeom prst="rect">
            <a:avLst/>
          </a:prstGeom>
          <a:solidFill>
            <a:srgbClr val="FF0000">
              <a:alpha val="2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
        <p:nvSpPr>
          <p:cNvPr id="5" name="CuadroTexto 4">
            <a:extLst>
              <a:ext uri="{FF2B5EF4-FFF2-40B4-BE49-F238E27FC236}">
                <a16:creationId xmlns:a16="http://schemas.microsoft.com/office/drawing/2014/main" id="{67B933D4-BA6C-0E82-A990-4BCEB99C6CE2}"/>
              </a:ext>
            </a:extLst>
          </p:cNvPr>
          <p:cNvSpPr txBox="1"/>
          <p:nvPr/>
        </p:nvSpPr>
        <p:spPr>
          <a:xfrm>
            <a:off x="1234106" y="6627168"/>
            <a:ext cx="7909894" cy="230832"/>
          </a:xfrm>
          <a:prstGeom prst="rect">
            <a:avLst/>
          </a:prstGeom>
          <a:noFill/>
        </p:spPr>
        <p:txBody>
          <a:bodyPr wrap="square">
            <a:spAutoFit/>
          </a:bodyPr>
          <a:lstStyle/>
          <a:p>
            <a:r>
              <a:rPr lang="en-US" sz="900" noProof="1">
                <a:latin typeface="Calibri" panose="020F0502020204030204" pitchFamily="34" charset="0"/>
                <a:ea typeface="Calibri" panose="020F0502020204030204" pitchFamily="34" charset="0"/>
                <a:cs typeface="Calibri" panose="020F0502020204030204" pitchFamily="34" charset="0"/>
              </a:rPr>
              <a:t>Fessant, F., Bengio, S., &amp; Collobert, D. (1996). </a:t>
            </a:r>
            <a:r>
              <a:rPr lang="en-US" sz="900" noProof="1">
                <a:solidFill>
                  <a:srgbClr val="002060"/>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On the prediction of solar activity using different neural network models</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Annales Geophysicae (1988)</a:t>
            </a:r>
            <a:r>
              <a:rPr lang="en-US" sz="900" noProof="1">
                <a:latin typeface="Calibri" panose="020F0502020204030204" pitchFamily="34" charset="0"/>
                <a:ea typeface="Calibri" panose="020F0502020204030204" pitchFamily="34" charset="0"/>
                <a:cs typeface="Calibri" panose="020F0502020204030204" pitchFamily="34" charset="0"/>
              </a:rPr>
              <a:t>, </a:t>
            </a:r>
            <a:r>
              <a:rPr lang="en-US" sz="900" i="1" noProof="1">
                <a:latin typeface="Calibri" panose="020F0502020204030204" pitchFamily="34" charset="0"/>
                <a:ea typeface="Calibri" panose="020F0502020204030204" pitchFamily="34" charset="0"/>
                <a:cs typeface="Calibri" panose="020F0502020204030204" pitchFamily="34" charset="0"/>
              </a:rPr>
              <a:t>14</a:t>
            </a:r>
            <a:r>
              <a:rPr lang="en-US" sz="900" noProof="1">
                <a:latin typeface="Calibri" panose="020F0502020204030204" pitchFamily="34" charset="0"/>
                <a:ea typeface="Calibri" panose="020F0502020204030204" pitchFamily="34" charset="0"/>
                <a:cs typeface="Calibri" panose="020F0502020204030204" pitchFamily="34" charset="0"/>
              </a:rPr>
              <a:t>(1), 20–26.</a:t>
            </a:r>
          </a:p>
        </p:txBody>
      </p:sp>
    </p:spTree>
    <p:extLst>
      <p:ext uri="{BB962C8B-B14F-4D97-AF65-F5344CB8AC3E}">
        <p14:creationId xmlns:p14="http://schemas.microsoft.com/office/powerpoint/2010/main" val="1154271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242C0-1CC8-E285-9033-9095F00B7E97}"/>
              </a:ext>
            </a:extLst>
          </p:cNvPr>
          <p:cNvSpPr>
            <a:spLocks noGrp="1"/>
          </p:cNvSpPr>
          <p:nvPr>
            <p:ph type="title"/>
          </p:nvPr>
        </p:nvSpPr>
        <p:spPr/>
        <p:txBody>
          <a:bodyPr/>
          <a:lstStyle/>
          <a:p>
            <a:r>
              <a:rPr lang="es-MX"/>
              <a:t>Red Neuronal LSTM</a:t>
            </a:r>
          </a:p>
        </p:txBody>
      </p:sp>
      <p:sp>
        <p:nvSpPr>
          <p:cNvPr id="3" name="Marcador de contenido 2">
            <a:extLst>
              <a:ext uri="{FF2B5EF4-FFF2-40B4-BE49-F238E27FC236}">
                <a16:creationId xmlns:a16="http://schemas.microsoft.com/office/drawing/2014/main" id="{8E69B68E-ED7F-C3E6-51D4-82505C33563A}"/>
              </a:ext>
            </a:extLst>
          </p:cNvPr>
          <p:cNvSpPr>
            <a:spLocks noGrp="1"/>
          </p:cNvSpPr>
          <p:nvPr>
            <p:ph sz="half" idx="1"/>
          </p:nvPr>
        </p:nvSpPr>
        <p:spPr>
          <a:xfrm>
            <a:off x="1254034" y="1304925"/>
            <a:ext cx="3584666" cy="4791075"/>
          </a:xfrm>
        </p:spPr>
        <p:txBody>
          <a:bodyPr/>
          <a:lstStyle/>
          <a:p>
            <a:pPr marL="0" indent="0" algn="just">
              <a:buNone/>
            </a:pPr>
            <a:r>
              <a:rPr lang="es-MX" sz="1400"/>
              <a:t>En 1997, </a:t>
            </a:r>
            <a:r>
              <a:rPr lang="es-MX" sz="1400" noProof="1"/>
              <a:t>Hochreiter</a:t>
            </a:r>
            <a:r>
              <a:rPr lang="es-MX" sz="1400"/>
              <a:t> y </a:t>
            </a:r>
            <a:r>
              <a:rPr lang="es-MX" sz="1400" noProof="1"/>
              <a:t>Schmidhuber</a:t>
            </a:r>
            <a:r>
              <a:rPr lang="es-MX" sz="1400"/>
              <a:t> propusieron una arquitectura llamada LSTM (</a:t>
            </a:r>
            <a:r>
              <a:rPr lang="en-US" sz="1400"/>
              <a:t>Long-short term memory</a:t>
            </a:r>
            <a:r>
              <a:rPr lang="es-MX" sz="1400"/>
              <a:t>, o memoria a largo-corto plazo) para resolver el problema del desvanecimiento del gradiente.</a:t>
            </a:r>
          </a:p>
          <a:p>
            <a:pPr marL="0" indent="0" algn="just">
              <a:buNone/>
            </a:pPr>
            <a:r>
              <a:rPr lang="es-MX" sz="1400"/>
              <a:t>Ellos propusieron una nueva unidad de memoria compuesta de una celda de memoria y tres compuertas. La unidad de memoria es capaz de decidir cuándo olvidar, adquirir nueva información y cuándo retroalimentar a la entrada. </a:t>
            </a:r>
          </a:p>
          <a:p>
            <a:pPr marL="0" indent="0" algn="just">
              <a:buNone/>
            </a:pPr>
            <a:r>
              <a:rPr lang="es-MX" sz="1400"/>
              <a:t>Para evitar el problema del desvanecimiento del gradiente, la memoria es propagada de una etapa a la otra sin hacerla pasar por ninguna neurona.</a:t>
            </a:r>
          </a:p>
          <a:p>
            <a:pPr marL="0" indent="0" algn="just">
              <a:buNone/>
            </a:pPr>
            <a:endParaRPr lang="es-MX" sz="1400"/>
          </a:p>
        </p:txBody>
      </p:sp>
      <p:sp>
        <p:nvSpPr>
          <p:cNvPr id="4" name="Marcador de contenido 3">
            <a:extLst>
              <a:ext uri="{FF2B5EF4-FFF2-40B4-BE49-F238E27FC236}">
                <a16:creationId xmlns:a16="http://schemas.microsoft.com/office/drawing/2014/main" id="{F4779614-972E-0597-6D79-A52071893228}"/>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E7747217-C11D-87C6-9D23-F5143EAF5728}"/>
              </a:ext>
            </a:extLst>
          </p:cNvPr>
          <p:cNvSpPr>
            <a:spLocks noGrp="1"/>
          </p:cNvSpPr>
          <p:nvPr>
            <p:ph type="sldNum" sz="quarter" idx="12"/>
          </p:nvPr>
        </p:nvSpPr>
        <p:spPr/>
        <p:txBody>
          <a:bodyPr/>
          <a:lstStyle/>
          <a:p>
            <a:pPr>
              <a:defRPr/>
            </a:pPr>
            <a:fld id="{EA260DF7-87F0-483B-8784-156C7EE46E9B}" type="slidenum">
              <a:rPr lang="en-US" altLang="es-MX" smtClean="0"/>
              <a:pPr>
                <a:defRPr/>
              </a:pPr>
              <a:t>15</a:t>
            </a:fld>
            <a:endParaRPr lang="en-US" altLang="es-MX"/>
          </a:p>
        </p:txBody>
      </p:sp>
      <p:pic>
        <p:nvPicPr>
          <p:cNvPr id="11" name="Gráfico 10">
            <a:extLst>
              <a:ext uri="{FF2B5EF4-FFF2-40B4-BE49-F238E27FC236}">
                <a16:creationId xmlns:a16="http://schemas.microsoft.com/office/drawing/2014/main" id="{9279EFBA-4BF0-2056-2F0B-6A81E717DD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4182" y="1102099"/>
            <a:ext cx="3831771" cy="2488235"/>
          </a:xfrm>
          <a:prstGeom prst="rect">
            <a:avLst/>
          </a:prstGeom>
        </p:spPr>
      </p:pic>
      <p:sp>
        <p:nvSpPr>
          <p:cNvPr id="12" name="CuadroTexto 11">
            <a:extLst>
              <a:ext uri="{FF2B5EF4-FFF2-40B4-BE49-F238E27FC236}">
                <a16:creationId xmlns:a16="http://schemas.microsoft.com/office/drawing/2014/main" id="{BABE59F1-7C01-6AEF-E828-48DC7967EF0D}"/>
              </a:ext>
            </a:extLst>
          </p:cNvPr>
          <p:cNvSpPr txBox="1"/>
          <p:nvPr/>
        </p:nvSpPr>
        <p:spPr>
          <a:xfrm>
            <a:off x="6386122" y="3436445"/>
            <a:ext cx="1150058" cy="307777"/>
          </a:xfrm>
          <a:prstGeom prst="rect">
            <a:avLst/>
          </a:prstGeom>
          <a:noFill/>
        </p:spPr>
        <p:txBody>
          <a:bodyPr wrap="none" rtlCol="0">
            <a:spAutoFit/>
          </a:bodyPr>
          <a:lstStyle/>
          <a:p>
            <a:r>
              <a:rPr lang="es-MX"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Unidad LSTM</a:t>
            </a:r>
          </a:p>
        </p:txBody>
      </p:sp>
      <p:pic>
        <p:nvPicPr>
          <p:cNvPr id="14" name="Gráfico 13">
            <a:extLst>
              <a:ext uri="{FF2B5EF4-FFF2-40B4-BE49-F238E27FC236}">
                <a16:creationId xmlns:a16="http://schemas.microsoft.com/office/drawing/2014/main" id="{733A0021-87B2-9FCF-A1F8-B821AB408F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90981" y="4156439"/>
            <a:ext cx="3583575" cy="1699143"/>
          </a:xfrm>
          <a:prstGeom prst="rect">
            <a:avLst/>
          </a:prstGeom>
        </p:spPr>
      </p:pic>
      <p:sp>
        <p:nvSpPr>
          <p:cNvPr id="15" name="CuadroTexto 14">
            <a:extLst>
              <a:ext uri="{FF2B5EF4-FFF2-40B4-BE49-F238E27FC236}">
                <a16:creationId xmlns:a16="http://schemas.microsoft.com/office/drawing/2014/main" id="{B1CB8F3B-A28F-5B90-76C3-75D3D670324B}"/>
              </a:ext>
            </a:extLst>
          </p:cNvPr>
          <p:cNvSpPr txBox="1"/>
          <p:nvPr/>
        </p:nvSpPr>
        <p:spPr>
          <a:xfrm>
            <a:off x="6724650" y="6074033"/>
            <a:ext cx="856709" cy="307777"/>
          </a:xfrm>
          <a:prstGeom prst="rect">
            <a:avLst/>
          </a:prstGeom>
          <a:noFill/>
        </p:spPr>
        <p:txBody>
          <a:bodyPr wrap="none" rtlCol="0">
            <a:spAutoFit/>
          </a:bodyPr>
          <a:lstStyle/>
          <a:p>
            <a:r>
              <a:rPr lang="es-MX"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 LSTM</a:t>
            </a:r>
          </a:p>
        </p:txBody>
      </p:sp>
      <p:sp>
        <p:nvSpPr>
          <p:cNvPr id="7" name="CuadroTexto 6">
            <a:extLst>
              <a:ext uri="{FF2B5EF4-FFF2-40B4-BE49-F238E27FC236}">
                <a16:creationId xmlns:a16="http://schemas.microsoft.com/office/drawing/2014/main" id="{0E42A039-504C-FD28-189A-49D2DD824435}"/>
              </a:ext>
            </a:extLst>
          </p:cNvPr>
          <p:cNvSpPr txBox="1"/>
          <p:nvPr/>
        </p:nvSpPr>
        <p:spPr>
          <a:xfrm>
            <a:off x="1254034" y="6477439"/>
            <a:ext cx="7086600" cy="230832"/>
          </a:xfrm>
          <a:prstGeom prst="rect">
            <a:avLst/>
          </a:prstGeom>
          <a:noFill/>
        </p:spPr>
        <p:txBody>
          <a:bodyPr wrap="square">
            <a:spAutoFit/>
          </a:bodyPr>
          <a:lstStyle/>
          <a:p>
            <a:r>
              <a:rPr lang="en-US" sz="900" noProof="1">
                <a:latin typeface="Calibri" panose="020F0502020204030204" pitchFamily="34" charset="0"/>
                <a:cs typeface="Calibri" panose="020F0502020204030204" pitchFamily="34" charset="0"/>
              </a:rPr>
              <a:t>Hochreiter, S., &amp; Schmidhuber</a:t>
            </a:r>
            <a:r>
              <a:rPr lang="en-US" sz="900">
                <a:latin typeface="Calibri" panose="020F0502020204030204" pitchFamily="34" charset="0"/>
                <a:cs typeface="Calibri" panose="020F0502020204030204" pitchFamily="34" charset="0"/>
              </a:rPr>
              <a:t>, J. (1997). </a:t>
            </a:r>
            <a:r>
              <a:rPr lang="en-US" sz="900">
                <a:solidFill>
                  <a:srgbClr val="00206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Long Short-Term Memory</a:t>
            </a:r>
            <a:r>
              <a:rPr lang="en-US" sz="900">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Neural Computation</a:t>
            </a:r>
            <a:r>
              <a:rPr lang="en-US" sz="900">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9</a:t>
            </a:r>
            <a:r>
              <a:rPr lang="en-US" sz="900">
                <a:latin typeface="Calibri" panose="020F0502020204030204" pitchFamily="34" charset="0"/>
                <a:cs typeface="Calibri" panose="020F0502020204030204" pitchFamily="34" charset="0"/>
              </a:rPr>
              <a:t>(8), 1735–1780.</a:t>
            </a:r>
          </a:p>
        </p:txBody>
      </p:sp>
    </p:spTree>
    <p:extLst>
      <p:ext uri="{BB962C8B-B14F-4D97-AF65-F5344CB8AC3E}">
        <p14:creationId xmlns:p14="http://schemas.microsoft.com/office/powerpoint/2010/main" val="2358530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242C0-1CC8-E285-9033-9095F00B7E97}"/>
              </a:ext>
            </a:extLst>
          </p:cNvPr>
          <p:cNvSpPr>
            <a:spLocks noGrp="1"/>
          </p:cNvSpPr>
          <p:nvPr>
            <p:ph type="title"/>
          </p:nvPr>
        </p:nvSpPr>
        <p:spPr/>
        <p:txBody>
          <a:bodyPr/>
          <a:lstStyle/>
          <a:p>
            <a:r>
              <a:rPr lang="es-MX"/>
              <a:t>Red Neuronal GRU</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8E69B68E-ED7F-C3E6-51D4-82505C33563A}"/>
                  </a:ext>
                </a:extLst>
              </p:cNvPr>
              <p:cNvSpPr>
                <a:spLocks noGrp="1"/>
              </p:cNvSpPr>
              <p:nvPr>
                <p:ph sz="half" idx="1"/>
              </p:nvPr>
            </p:nvSpPr>
            <p:spPr>
              <a:xfrm>
                <a:off x="1254034" y="1304925"/>
                <a:ext cx="3584666" cy="4791075"/>
              </a:xfrm>
            </p:spPr>
            <p:txBody>
              <a:bodyPr/>
              <a:lstStyle/>
              <a:p>
                <a:pPr marL="0" indent="0" algn="just">
                  <a:buNone/>
                </a:pPr>
                <a:r>
                  <a:rPr lang="es-MX" sz="1400"/>
                  <a:t>En 2014, </a:t>
                </a:r>
                <a:r>
                  <a:rPr lang="es-MX" sz="1400" noProof="1"/>
                  <a:t>Cho et al.</a:t>
                </a:r>
                <a:r>
                  <a:rPr lang="es-MX" sz="1400"/>
                  <a:t> propusieron una nueva reformulación de la unidad de memoria llamada GRU (</a:t>
                </a:r>
                <a:r>
                  <a:rPr lang="en-US" sz="1400"/>
                  <a:t>Gated Recurrent Unit</a:t>
                </a:r>
                <a:r>
                  <a:rPr lang="es-MX" sz="1400"/>
                  <a:t>, o unidad recurrente con compuerta).</a:t>
                </a:r>
              </a:p>
              <a:p>
                <a:pPr marL="0" indent="0" algn="just">
                  <a:buNone/>
                </a:pPr>
                <a:r>
                  <a:rPr lang="es-MX" sz="1400"/>
                  <a:t>La nueva unidad utilizaba sólo dos señales de control (reiniciar y actualizar). El estado interno </a:t>
                </a:r>
                <a14:m>
                  <m:oMath xmlns:m="http://schemas.openxmlformats.org/officeDocument/2006/math">
                    <m:r>
                      <a:rPr lang="es-MX" sz="1400" i="1" dirty="0" smtClean="0">
                        <a:latin typeface="Cambria Math" panose="02040503050406030204" pitchFamily="18" charset="0"/>
                      </a:rPr>
                      <m:t>𝑐</m:t>
                    </m:r>
                    <m:r>
                      <a:rPr lang="es-MX" sz="1400" i="1" dirty="0" smtClean="0">
                        <a:latin typeface="Cambria Math" panose="02040503050406030204" pitchFamily="18" charset="0"/>
                      </a:rPr>
                      <m:t>(</m:t>
                    </m:r>
                    <m:r>
                      <a:rPr lang="es-MX" sz="1400" i="1" dirty="0" smtClean="0">
                        <a:latin typeface="Cambria Math" panose="02040503050406030204" pitchFamily="18" charset="0"/>
                      </a:rPr>
                      <m:t>𝑡</m:t>
                    </m:r>
                    <m:r>
                      <a:rPr lang="es-MX" sz="1400" i="1" dirty="0" smtClean="0">
                        <a:latin typeface="Cambria Math" panose="02040503050406030204" pitchFamily="18" charset="0"/>
                      </a:rPr>
                      <m:t>)</m:t>
                    </m:r>
                  </m:oMath>
                </a14:m>
                <a:r>
                  <a:rPr lang="es-MX" sz="1400"/>
                  <a:t> se hizo igual a la salida de la unidad </a:t>
                </a:r>
                <a14:m>
                  <m:oMath xmlns:m="http://schemas.openxmlformats.org/officeDocument/2006/math">
                    <m:r>
                      <a:rPr lang="es-MX" sz="1400" b="0" i="1" smtClean="0">
                        <a:latin typeface="Cambria Math" panose="02040503050406030204" pitchFamily="18" charset="0"/>
                      </a:rPr>
                      <m:t>h</m:t>
                    </m:r>
                    <m:r>
                      <a:rPr lang="es-MX" sz="1400" b="0" i="1" smtClean="0">
                        <a:latin typeface="Cambria Math" panose="02040503050406030204" pitchFamily="18" charset="0"/>
                      </a:rPr>
                      <m:t>(</m:t>
                    </m:r>
                    <m:r>
                      <a:rPr lang="es-MX" sz="1400" b="0" i="1" smtClean="0">
                        <a:latin typeface="Cambria Math" panose="02040503050406030204" pitchFamily="18" charset="0"/>
                      </a:rPr>
                      <m:t>𝑡</m:t>
                    </m:r>
                    <m:r>
                      <a:rPr lang="es-MX" sz="1400" b="0" i="1" smtClean="0">
                        <a:latin typeface="Cambria Math" panose="02040503050406030204" pitchFamily="18" charset="0"/>
                      </a:rPr>
                      <m:t>)</m:t>
                    </m:r>
                  </m:oMath>
                </a14:m>
                <a:r>
                  <a:rPr lang="es-MX" sz="1400"/>
                  <a:t>.</a:t>
                </a:r>
              </a:p>
              <a:p>
                <a:pPr marL="0" indent="0" algn="just">
                  <a:buNone/>
                </a:pPr>
                <a:r>
                  <a:rPr lang="es-MX" sz="1400"/>
                  <a:t>Computacionalmente, la unidad GRU tiene muchos menos parámetros que una unidad LSTM. En algunas aplicaciones se ha demostrado que el desempeño de los dos tipos de RNN es similar aunque en algunos casos alguna de las dos es superior.</a:t>
                </a:r>
              </a:p>
              <a:p>
                <a:pPr marL="0" indent="0" algn="just">
                  <a:buNone/>
                </a:pPr>
                <a:endParaRPr lang="es-MX" sz="1400"/>
              </a:p>
            </p:txBody>
          </p:sp>
        </mc:Choice>
        <mc:Fallback xmlns="">
          <p:sp>
            <p:nvSpPr>
              <p:cNvPr id="3" name="Marcador de contenido 2">
                <a:extLst>
                  <a:ext uri="{FF2B5EF4-FFF2-40B4-BE49-F238E27FC236}">
                    <a16:creationId xmlns:a16="http://schemas.microsoft.com/office/drawing/2014/main" id="{8E69B68E-ED7F-C3E6-51D4-82505C33563A}"/>
                  </a:ext>
                </a:extLst>
              </p:cNvPr>
              <p:cNvSpPr>
                <a:spLocks noGrp="1" noRot="1" noChangeAspect="1" noMove="1" noResize="1" noEditPoints="1" noAdjustHandles="1" noChangeArrowheads="1" noChangeShapeType="1" noTextEdit="1"/>
              </p:cNvSpPr>
              <p:nvPr>
                <p:ph sz="half" idx="1"/>
              </p:nvPr>
            </p:nvSpPr>
            <p:spPr>
              <a:xfrm>
                <a:off x="1254034" y="1304925"/>
                <a:ext cx="3584666" cy="4791075"/>
              </a:xfrm>
              <a:blipFill>
                <a:blip r:embed="rId2"/>
                <a:stretch>
                  <a:fillRect l="-510" t="-254" r="-510"/>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F4779614-972E-0597-6D79-A52071893228}"/>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E7747217-C11D-87C6-9D23-F5143EAF5728}"/>
              </a:ext>
            </a:extLst>
          </p:cNvPr>
          <p:cNvSpPr>
            <a:spLocks noGrp="1"/>
          </p:cNvSpPr>
          <p:nvPr>
            <p:ph type="sldNum" sz="quarter" idx="12"/>
          </p:nvPr>
        </p:nvSpPr>
        <p:spPr/>
        <p:txBody>
          <a:bodyPr/>
          <a:lstStyle/>
          <a:p>
            <a:pPr>
              <a:defRPr/>
            </a:pPr>
            <a:fld id="{EA260DF7-87F0-483B-8784-156C7EE46E9B}" type="slidenum">
              <a:rPr lang="en-US" altLang="es-MX" smtClean="0"/>
              <a:pPr>
                <a:defRPr/>
              </a:pPr>
              <a:t>16</a:t>
            </a:fld>
            <a:endParaRPr lang="en-US" altLang="es-MX"/>
          </a:p>
        </p:txBody>
      </p:sp>
      <p:sp>
        <p:nvSpPr>
          <p:cNvPr id="12" name="CuadroTexto 11">
            <a:extLst>
              <a:ext uri="{FF2B5EF4-FFF2-40B4-BE49-F238E27FC236}">
                <a16:creationId xmlns:a16="http://schemas.microsoft.com/office/drawing/2014/main" id="{BABE59F1-7C01-6AEF-E828-48DC7967EF0D}"/>
              </a:ext>
            </a:extLst>
          </p:cNvPr>
          <p:cNvSpPr txBox="1"/>
          <p:nvPr/>
        </p:nvSpPr>
        <p:spPr>
          <a:xfrm>
            <a:off x="6386122" y="3436445"/>
            <a:ext cx="1079142" cy="307777"/>
          </a:xfrm>
          <a:prstGeom prst="rect">
            <a:avLst/>
          </a:prstGeom>
          <a:noFill/>
        </p:spPr>
        <p:txBody>
          <a:bodyPr wrap="none" rtlCol="0">
            <a:spAutoFit/>
          </a:bodyPr>
          <a:lstStyle/>
          <a:p>
            <a:r>
              <a:rPr lang="es-MX"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Unidad GRU</a:t>
            </a:r>
          </a:p>
        </p:txBody>
      </p:sp>
      <p:pic>
        <p:nvPicPr>
          <p:cNvPr id="14" name="Gráfico 13">
            <a:extLst>
              <a:ext uri="{FF2B5EF4-FFF2-40B4-BE49-F238E27FC236}">
                <a16:creationId xmlns:a16="http://schemas.microsoft.com/office/drawing/2014/main" id="{733A0021-87B2-9FCF-A1F8-B821AB408F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0981" y="4156439"/>
            <a:ext cx="3583575" cy="1699143"/>
          </a:xfrm>
          <a:prstGeom prst="rect">
            <a:avLst/>
          </a:prstGeom>
        </p:spPr>
      </p:pic>
      <p:sp>
        <p:nvSpPr>
          <p:cNvPr id="15" name="CuadroTexto 14">
            <a:extLst>
              <a:ext uri="{FF2B5EF4-FFF2-40B4-BE49-F238E27FC236}">
                <a16:creationId xmlns:a16="http://schemas.microsoft.com/office/drawing/2014/main" id="{B1CB8F3B-A28F-5B90-76C3-75D3D670324B}"/>
              </a:ext>
            </a:extLst>
          </p:cNvPr>
          <p:cNvSpPr txBox="1"/>
          <p:nvPr/>
        </p:nvSpPr>
        <p:spPr>
          <a:xfrm>
            <a:off x="6724650" y="6074033"/>
            <a:ext cx="785793" cy="307777"/>
          </a:xfrm>
          <a:prstGeom prst="rect">
            <a:avLst/>
          </a:prstGeom>
          <a:noFill/>
        </p:spPr>
        <p:txBody>
          <a:bodyPr wrap="none" rtlCol="0">
            <a:spAutoFit/>
          </a:bodyPr>
          <a:lstStyle/>
          <a:p>
            <a:r>
              <a:rPr lang="es-MX"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 GRU</a:t>
            </a:r>
          </a:p>
        </p:txBody>
      </p:sp>
      <p:pic>
        <p:nvPicPr>
          <p:cNvPr id="7" name="Gráfico 6">
            <a:extLst>
              <a:ext uri="{FF2B5EF4-FFF2-40B4-BE49-F238E27FC236}">
                <a16:creationId xmlns:a16="http://schemas.microsoft.com/office/drawing/2014/main" id="{567BB5CE-1DEF-1931-C2C9-3F2FA2395A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0203" y="1304925"/>
            <a:ext cx="3945839" cy="2283006"/>
          </a:xfrm>
          <a:prstGeom prst="rect">
            <a:avLst/>
          </a:prstGeom>
        </p:spPr>
      </p:pic>
      <p:sp>
        <p:nvSpPr>
          <p:cNvPr id="8" name="CuadroTexto 7">
            <a:extLst>
              <a:ext uri="{FF2B5EF4-FFF2-40B4-BE49-F238E27FC236}">
                <a16:creationId xmlns:a16="http://schemas.microsoft.com/office/drawing/2014/main" id="{EBC74123-C90E-2C82-8A01-69DC54B2E6D0}"/>
              </a:ext>
            </a:extLst>
          </p:cNvPr>
          <p:cNvSpPr txBox="1"/>
          <p:nvPr/>
        </p:nvSpPr>
        <p:spPr>
          <a:xfrm>
            <a:off x="1187474" y="6381810"/>
            <a:ext cx="7086599" cy="369332"/>
          </a:xfrm>
          <a:prstGeom prst="rect">
            <a:avLst/>
          </a:prstGeom>
          <a:noFill/>
        </p:spPr>
        <p:txBody>
          <a:bodyPr wrap="square">
            <a:spAutoFit/>
          </a:bodyPr>
          <a:lstStyle/>
          <a:p>
            <a:r>
              <a:rPr lang="en-US" sz="900" noProof="1">
                <a:latin typeface="Calibri" panose="020F0502020204030204" pitchFamily="34" charset="0"/>
                <a:cs typeface="Calibri" panose="020F0502020204030204" pitchFamily="34" charset="0"/>
              </a:rPr>
              <a:t>Cho, K., van Merriënboer, B., Bahdanau, D., &amp; Bengio,</a:t>
            </a:r>
            <a:r>
              <a:rPr lang="en-US" sz="900">
                <a:latin typeface="Calibri" panose="020F0502020204030204" pitchFamily="34" charset="0"/>
                <a:cs typeface="Calibri" panose="020F0502020204030204" pitchFamily="34" charset="0"/>
              </a:rPr>
              <a:t> Y. (2014). </a:t>
            </a:r>
            <a:r>
              <a:rPr lang="en-US" sz="900">
                <a:solidFill>
                  <a:srgbClr val="002060"/>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On the Properties of Neural Machine Translation: Encoder-Decoder Approaches</a:t>
            </a:r>
            <a:r>
              <a:rPr lang="en-US" sz="900">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Proceedings of SSST 2014 - 8th Workshop on Syntax, Semantics and Structure in Statistical Translation</a:t>
            </a:r>
            <a:r>
              <a:rPr lang="en-US" sz="900">
                <a:latin typeface="Calibri" panose="020F0502020204030204" pitchFamily="34" charset="0"/>
                <a:cs typeface="Calibri" panose="020F0502020204030204" pitchFamily="34" charset="0"/>
              </a:rPr>
              <a:t>, 103–111.</a:t>
            </a:r>
          </a:p>
        </p:txBody>
      </p:sp>
    </p:spTree>
    <p:extLst>
      <p:ext uri="{BB962C8B-B14F-4D97-AF65-F5344CB8AC3E}">
        <p14:creationId xmlns:p14="http://schemas.microsoft.com/office/powerpoint/2010/main" val="2905920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AAE475-135A-0117-3BAB-3D92362F1D51}"/>
              </a:ext>
            </a:extLst>
          </p:cNvPr>
          <p:cNvSpPr>
            <a:spLocks noGrp="1"/>
          </p:cNvSpPr>
          <p:nvPr>
            <p:ph type="title"/>
          </p:nvPr>
        </p:nvSpPr>
        <p:spPr/>
        <p:txBody>
          <a:bodyPr/>
          <a:lstStyle/>
          <a:p>
            <a:r>
              <a:rPr lang="es-MX"/>
              <a:t>LSTM contra GRU</a:t>
            </a:r>
          </a:p>
        </p:txBody>
      </p:sp>
      <p:sp>
        <p:nvSpPr>
          <p:cNvPr id="3" name="Marcador de contenido 2">
            <a:extLst>
              <a:ext uri="{FF2B5EF4-FFF2-40B4-BE49-F238E27FC236}">
                <a16:creationId xmlns:a16="http://schemas.microsoft.com/office/drawing/2014/main" id="{33D906FA-95E5-D41F-BF1C-0EBC728A45C9}"/>
              </a:ext>
            </a:extLst>
          </p:cNvPr>
          <p:cNvSpPr>
            <a:spLocks noGrp="1"/>
          </p:cNvSpPr>
          <p:nvPr>
            <p:ph sz="half" idx="1"/>
          </p:nvPr>
        </p:nvSpPr>
        <p:spPr/>
        <p:txBody>
          <a:bodyPr/>
          <a:lstStyle/>
          <a:p>
            <a:pPr>
              <a:buFont typeface="Arial" panose="020B0604020202020204" pitchFamily="34" charset="0"/>
              <a:buChar char="•"/>
            </a:pPr>
            <a:r>
              <a:rPr lang="es-MX" sz="1400">
                <a:solidFill>
                  <a:srgbClr val="002060"/>
                </a:solidFill>
              </a:rPr>
              <a:t>LSTM</a:t>
            </a:r>
          </a:p>
          <a:p>
            <a:pPr marL="182563" lvl="1" indent="0" algn="just">
              <a:buNone/>
            </a:pPr>
            <a:r>
              <a:rPr lang="es-MX" sz="1200"/>
              <a:t>Se ha observado que los seres humanos procesan la información de forma parecida. Estas controlan qué tanto de la memoria propagar. También controlan qué tanto de la entrada memorizar.</a:t>
            </a:r>
          </a:p>
          <a:p>
            <a:pPr>
              <a:buFont typeface="Arial" panose="020B0604020202020204" pitchFamily="34" charset="0"/>
              <a:buChar char="•"/>
            </a:pPr>
            <a:r>
              <a:rPr lang="es-MX" sz="1400">
                <a:solidFill>
                  <a:srgbClr val="002060"/>
                </a:solidFill>
              </a:rPr>
              <a:t>GRU</a:t>
            </a:r>
          </a:p>
          <a:p>
            <a:pPr marL="182563" lvl="1" indent="0" algn="just">
              <a:buNone/>
            </a:pPr>
            <a:r>
              <a:rPr lang="es-MX" sz="1200"/>
              <a:t>Es una variante de LSTM. Combina </a:t>
            </a:r>
            <a:r>
              <a:rPr lang="es-MX" sz="1200" noProof="1"/>
              <a:t>forget</a:t>
            </a:r>
            <a:r>
              <a:rPr lang="es-MX" sz="1200"/>
              <a:t> e input como </a:t>
            </a:r>
            <a:r>
              <a:rPr lang="es-MX" sz="1200" noProof="1"/>
              <a:t>update</a:t>
            </a:r>
            <a:r>
              <a:rPr lang="es-MX" sz="1200"/>
              <a:t>. Combina estado de celda y estado interno. Es equivalente a una RNN cuando </a:t>
            </a:r>
            <a:r>
              <a:rPr lang="es-MX" sz="1200" noProof="1"/>
              <a:t>reset</a:t>
            </a:r>
            <a:r>
              <a:rPr lang="es-MX" sz="1200"/>
              <a:t> y </a:t>
            </a:r>
            <a:r>
              <a:rPr lang="es-MX" sz="1200" noProof="1"/>
              <a:t>update</a:t>
            </a:r>
            <a:r>
              <a:rPr lang="es-MX" sz="1200"/>
              <a:t> son 1. Es menos compleja porque tiene menos parámetros.</a:t>
            </a:r>
          </a:p>
          <a:p>
            <a:pPr marL="0" indent="0" algn="just">
              <a:buNone/>
            </a:pPr>
            <a:r>
              <a:rPr lang="es-MX" sz="1400"/>
              <a:t>Los desempeños de ambas redes neuronales son comparables.</a:t>
            </a:r>
          </a:p>
          <a:p>
            <a:pPr marL="0" indent="0" algn="just">
              <a:buNone/>
            </a:pPr>
            <a:r>
              <a:rPr lang="es-MX" sz="1400"/>
              <a:t>Se ha observado que para secuencias muy grandes aún presentan un ligero efecto de desvanecimiento del gradiente.</a:t>
            </a:r>
          </a:p>
          <a:p>
            <a:pPr marL="0" indent="0" algn="just">
              <a:buNone/>
            </a:pPr>
            <a:endParaRPr lang="es-MX" sz="1400"/>
          </a:p>
        </p:txBody>
      </p:sp>
      <p:sp>
        <p:nvSpPr>
          <p:cNvPr id="4" name="Marcador de contenido 3">
            <a:extLst>
              <a:ext uri="{FF2B5EF4-FFF2-40B4-BE49-F238E27FC236}">
                <a16:creationId xmlns:a16="http://schemas.microsoft.com/office/drawing/2014/main" id="{88306C3A-BEFA-FBDE-C15F-75DA695413F7}"/>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BF7092BE-872D-4BB0-DED1-915321837222}"/>
              </a:ext>
            </a:extLst>
          </p:cNvPr>
          <p:cNvSpPr>
            <a:spLocks noGrp="1"/>
          </p:cNvSpPr>
          <p:nvPr>
            <p:ph type="sldNum" sz="quarter" idx="12"/>
          </p:nvPr>
        </p:nvSpPr>
        <p:spPr/>
        <p:txBody>
          <a:bodyPr/>
          <a:lstStyle/>
          <a:p>
            <a:pPr>
              <a:defRPr/>
            </a:pPr>
            <a:fld id="{EA260DF7-87F0-483B-8784-156C7EE46E9B}" type="slidenum">
              <a:rPr lang="en-US" altLang="es-MX" smtClean="0"/>
              <a:pPr>
                <a:defRPr/>
              </a:pPr>
              <a:t>17</a:t>
            </a:fld>
            <a:endParaRPr lang="en-US" altLang="es-MX"/>
          </a:p>
        </p:txBody>
      </p:sp>
      <p:pic>
        <p:nvPicPr>
          <p:cNvPr id="7" name="Gráfico 6">
            <a:extLst>
              <a:ext uri="{FF2B5EF4-FFF2-40B4-BE49-F238E27FC236}">
                <a16:creationId xmlns:a16="http://schemas.microsoft.com/office/drawing/2014/main" id="{AD9C5FB4-4890-1A03-83C5-86BE48B855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242560" y="1312135"/>
            <a:ext cx="3658687" cy="2116865"/>
          </a:xfrm>
          <a:prstGeom prst="rect">
            <a:avLst/>
          </a:prstGeom>
        </p:spPr>
      </p:pic>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3846F1FA-9C08-D9D2-07B2-862004BEFEFF}"/>
                  </a:ext>
                </a:extLst>
              </p:cNvPr>
              <p:cNvSpPr txBox="1"/>
              <p:nvPr/>
            </p:nvSpPr>
            <p:spPr>
              <a:xfrm>
                <a:off x="5224751" y="3429000"/>
                <a:ext cx="3444982" cy="307777"/>
              </a:xfrm>
              <a:prstGeom prst="rect">
                <a:avLst/>
              </a:prstGeom>
              <a:noFill/>
            </p:spPr>
            <p:txBody>
              <a:bodyPr wrap="none" rtlCol="0">
                <a:spAutoFit/>
              </a:bodyPr>
              <a:lstStyle/>
              <a:p>
                <a:r>
                  <a:rPr lang="es-MX"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Unidad GRU después de hacer </a:t>
                </a:r>
                <a14:m>
                  <m:oMath xmlns:m="http://schemas.openxmlformats.org/officeDocument/2006/math">
                    <m:r>
                      <a:rPr lang="es-MX" sz="1400" i="1" dirty="0" smtClean="0">
                        <a:effectLst>
                          <a:outerShdw blurRad="38100" dist="38100" dir="2700000" algn="tl">
                            <a:srgbClr val="000000">
                              <a:alpha val="43137"/>
                            </a:srgbClr>
                          </a:outerShdw>
                        </a:effectLst>
                        <a:latin typeface="Cambria Math" panose="02040503050406030204" pitchFamily="18" charset="0"/>
                        <a:cs typeface="Calibri" panose="020F0502020204030204" pitchFamily="34" charset="0"/>
                      </a:rPr>
                      <m:t>𝑟</m:t>
                    </m:r>
                    <m:r>
                      <a:rPr lang="es-MX" sz="1400" i="1" dirty="0" smtClean="0">
                        <a:effectLst>
                          <a:outerShdw blurRad="38100" dist="38100" dir="2700000" algn="tl">
                            <a:srgbClr val="000000">
                              <a:alpha val="43137"/>
                            </a:srgbClr>
                          </a:outerShdw>
                        </a:effectLst>
                        <a:latin typeface="Cambria Math" panose="02040503050406030204" pitchFamily="18" charset="0"/>
                        <a:cs typeface="Calibri" panose="020F0502020204030204" pitchFamily="34" charset="0"/>
                      </a:rPr>
                      <m:t>=1</m:t>
                    </m:r>
                  </m:oMath>
                </a14:m>
                <a:r>
                  <a:rPr lang="es-MX"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y </a:t>
                </a:r>
                <a14:m>
                  <m:oMath xmlns:m="http://schemas.openxmlformats.org/officeDocument/2006/math">
                    <m:r>
                      <a:rPr lang="es-MX" sz="1400" i="1" dirty="0" smtClean="0">
                        <a:effectLst>
                          <a:outerShdw blurRad="38100" dist="38100" dir="2700000" algn="tl">
                            <a:srgbClr val="000000">
                              <a:alpha val="43137"/>
                            </a:srgbClr>
                          </a:outerShdw>
                        </a:effectLst>
                        <a:latin typeface="Cambria Math" panose="02040503050406030204" pitchFamily="18" charset="0"/>
                        <a:cs typeface="Calibri" panose="020F0502020204030204" pitchFamily="34" charset="0"/>
                      </a:rPr>
                      <m:t>𝑧</m:t>
                    </m:r>
                    <m:r>
                      <a:rPr lang="es-MX" sz="1400" i="1" dirty="0" smtClean="0">
                        <a:effectLst>
                          <a:outerShdw blurRad="38100" dist="38100" dir="2700000" algn="tl">
                            <a:srgbClr val="000000">
                              <a:alpha val="43137"/>
                            </a:srgbClr>
                          </a:outerShdw>
                        </a:effectLst>
                        <a:latin typeface="Cambria Math" panose="02040503050406030204" pitchFamily="18" charset="0"/>
                        <a:cs typeface="Calibri" panose="020F0502020204030204" pitchFamily="34" charset="0"/>
                      </a:rPr>
                      <m:t>=1</m:t>
                    </m:r>
                  </m:oMath>
                </a14:m>
                <a:endParaRPr lang="es-MX"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Choice>
        <mc:Fallback xmlns="">
          <p:sp>
            <p:nvSpPr>
              <p:cNvPr id="8" name="CuadroTexto 7">
                <a:extLst>
                  <a:ext uri="{FF2B5EF4-FFF2-40B4-BE49-F238E27FC236}">
                    <a16:creationId xmlns:a16="http://schemas.microsoft.com/office/drawing/2014/main" id="{3846F1FA-9C08-D9D2-07B2-862004BEFEFF}"/>
                  </a:ext>
                </a:extLst>
              </p:cNvPr>
              <p:cNvSpPr txBox="1">
                <a:spLocks noRot="1" noChangeAspect="1" noMove="1" noResize="1" noEditPoints="1" noAdjustHandles="1" noChangeArrowheads="1" noChangeShapeType="1" noTextEdit="1"/>
              </p:cNvSpPr>
              <p:nvPr/>
            </p:nvSpPr>
            <p:spPr>
              <a:xfrm>
                <a:off x="5224751" y="3429000"/>
                <a:ext cx="3444982" cy="307777"/>
              </a:xfrm>
              <a:prstGeom prst="rect">
                <a:avLst/>
              </a:prstGeom>
              <a:blipFill>
                <a:blip r:embed="rId4"/>
                <a:stretch>
                  <a:fillRect l="-708" t="-6000" b="-28000"/>
                </a:stretch>
              </a:blipFill>
            </p:spPr>
            <p:txBody>
              <a:bodyPr/>
              <a:lstStyle/>
              <a:p>
                <a:r>
                  <a:rPr lang="es-MX">
                    <a:noFill/>
                  </a:rPr>
                  <a:t> </a:t>
                </a:r>
              </a:p>
            </p:txBody>
          </p:sp>
        </mc:Fallback>
      </mc:AlternateContent>
    </p:spTree>
    <p:extLst>
      <p:ext uri="{BB962C8B-B14F-4D97-AF65-F5344CB8AC3E}">
        <p14:creationId xmlns:p14="http://schemas.microsoft.com/office/powerpoint/2010/main" val="978132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015D7-3EFD-D860-405F-B4B865D72EC9}"/>
              </a:ext>
            </a:extLst>
          </p:cNvPr>
          <p:cNvSpPr>
            <a:spLocks noGrp="1"/>
          </p:cNvSpPr>
          <p:nvPr>
            <p:ph type="title"/>
          </p:nvPr>
        </p:nvSpPr>
        <p:spPr/>
        <p:txBody>
          <a:bodyPr>
            <a:normAutofit fontScale="90000"/>
          </a:bodyPr>
          <a:lstStyle/>
          <a:p>
            <a:r>
              <a:rPr lang="es-MX"/>
              <a:t>Tipos de Procesamiento de Secuencias</a:t>
            </a:r>
          </a:p>
        </p:txBody>
      </p:sp>
      <p:sp>
        <p:nvSpPr>
          <p:cNvPr id="3" name="Marcador de contenido 2">
            <a:extLst>
              <a:ext uri="{FF2B5EF4-FFF2-40B4-BE49-F238E27FC236}">
                <a16:creationId xmlns:a16="http://schemas.microsoft.com/office/drawing/2014/main" id="{9156344F-FD7E-8286-91F6-E3E9B64374BF}"/>
              </a:ext>
            </a:extLst>
          </p:cNvPr>
          <p:cNvSpPr>
            <a:spLocks noGrp="1"/>
          </p:cNvSpPr>
          <p:nvPr>
            <p:ph sz="half" idx="1"/>
          </p:nvPr>
        </p:nvSpPr>
        <p:spPr/>
        <p:txBody>
          <a:bodyPr/>
          <a:lstStyle/>
          <a:p>
            <a:pPr marL="0" indent="0" algn="just">
              <a:buNone/>
            </a:pPr>
            <a:r>
              <a:rPr lang="es-MX" sz="1400"/>
              <a:t> Las RNN se puede utilizar para:</a:t>
            </a:r>
          </a:p>
          <a:p>
            <a:pPr algn="just">
              <a:buFont typeface="Arial" panose="020B0604020202020204" pitchFamily="34" charset="0"/>
              <a:buChar char="•"/>
            </a:pPr>
            <a:r>
              <a:rPr lang="es-MX" sz="1400">
                <a:solidFill>
                  <a:srgbClr val="002060"/>
                </a:solidFill>
              </a:rPr>
              <a:t>Clasificar secuencias</a:t>
            </a:r>
          </a:p>
          <a:p>
            <a:pPr marL="357188" lvl="1" indent="0" algn="just">
              <a:buNone/>
            </a:pPr>
            <a:r>
              <a:rPr lang="es-MX" sz="1200"/>
              <a:t>En este caso, se puede utilizar la arquitectura </a:t>
            </a:r>
            <a:r>
              <a:rPr lang="es-MX" sz="1200" noProof="1"/>
              <a:t>many to one o la many to many</a:t>
            </a:r>
            <a:r>
              <a:rPr lang="es-MX" sz="1200"/>
              <a:t>.</a:t>
            </a:r>
          </a:p>
          <a:p>
            <a:pPr algn="just">
              <a:buFont typeface="Arial" panose="020B0604020202020204" pitchFamily="34" charset="0"/>
              <a:buChar char="•"/>
            </a:pPr>
            <a:r>
              <a:rPr lang="es-MX" sz="1400">
                <a:solidFill>
                  <a:srgbClr val="002060"/>
                </a:solidFill>
              </a:rPr>
              <a:t>Procesar secuencias</a:t>
            </a:r>
          </a:p>
          <a:p>
            <a:pPr marL="357188" lvl="2" indent="0" algn="just">
              <a:buNone/>
            </a:pPr>
            <a:r>
              <a:rPr lang="es-MX" sz="1200"/>
              <a:t>En este caso, se puede utilizar la arquitectura </a:t>
            </a:r>
            <a:r>
              <a:rPr lang="es-MX" sz="1200" noProof="1"/>
              <a:t>many to many</a:t>
            </a:r>
            <a:r>
              <a:rPr lang="es-MX" sz="1200"/>
              <a:t>.</a:t>
            </a:r>
          </a:p>
          <a:p>
            <a:pPr algn="just">
              <a:buFont typeface="Arial" panose="020B0604020202020204" pitchFamily="34" charset="0"/>
              <a:buChar char="•"/>
            </a:pPr>
            <a:r>
              <a:rPr lang="es-MX" sz="1400">
                <a:solidFill>
                  <a:srgbClr val="002060"/>
                </a:solidFill>
              </a:rPr>
              <a:t>Generar secuencias</a:t>
            </a:r>
          </a:p>
          <a:p>
            <a:pPr marL="400050" lvl="1" indent="0" algn="just">
              <a:buNone/>
            </a:pPr>
            <a:r>
              <a:rPr lang="es-MX" sz="1200"/>
              <a:t>En este caso, se puede utilizar la arquitectura </a:t>
            </a:r>
            <a:r>
              <a:rPr lang="es-MX" sz="1200" noProof="1"/>
              <a:t>one to many</a:t>
            </a:r>
            <a:r>
              <a:rPr lang="es-MX" sz="1200"/>
              <a:t> o la </a:t>
            </a:r>
            <a:r>
              <a:rPr lang="es-MX" sz="1200" noProof="1"/>
              <a:t>many to many</a:t>
            </a:r>
            <a:r>
              <a:rPr lang="es-MX" sz="1200"/>
              <a:t>.</a:t>
            </a:r>
          </a:p>
        </p:txBody>
      </p:sp>
      <p:sp>
        <p:nvSpPr>
          <p:cNvPr id="4" name="Marcador de contenido 3">
            <a:extLst>
              <a:ext uri="{FF2B5EF4-FFF2-40B4-BE49-F238E27FC236}">
                <a16:creationId xmlns:a16="http://schemas.microsoft.com/office/drawing/2014/main" id="{6D212E33-BBBE-A857-3264-C316FA932DAF}"/>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9300A9A1-BE49-0BBD-0457-C385BB61B3AB}"/>
              </a:ext>
            </a:extLst>
          </p:cNvPr>
          <p:cNvSpPr>
            <a:spLocks noGrp="1"/>
          </p:cNvSpPr>
          <p:nvPr>
            <p:ph type="sldNum" sz="quarter" idx="12"/>
          </p:nvPr>
        </p:nvSpPr>
        <p:spPr/>
        <p:txBody>
          <a:bodyPr/>
          <a:lstStyle/>
          <a:p>
            <a:pPr>
              <a:defRPr/>
            </a:pPr>
            <a:fld id="{EA260DF7-87F0-483B-8784-156C7EE46E9B}" type="slidenum">
              <a:rPr lang="en-US" altLang="es-MX" smtClean="0"/>
              <a:pPr>
                <a:defRPr/>
              </a:pPr>
              <a:t>18</a:t>
            </a:fld>
            <a:endParaRPr lang="en-US" altLang="es-MX"/>
          </a:p>
        </p:txBody>
      </p:sp>
      <p:pic>
        <p:nvPicPr>
          <p:cNvPr id="6" name="Marcador de contenido 4">
            <a:extLst>
              <a:ext uri="{FF2B5EF4-FFF2-40B4-BE49-F238E27FC236}">
                <a16:creationId xmlns:a16="http://schemas.microsoft.com/office/drawing/2014/main" id="{0070FF1D-48DB-82AE-D6BF-5215DCA0C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960620" y="1907178"/>
            <a:ext cx="4152900" cy="1299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3651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29C03-818D-0D6F-6D3D-7287D6A37B02}"/>
              </a:ext>
            </a:extLst>
          </p:cNvPr>
          <p:cNvSpPr>
            <a:spLocks noGrp="1"/>
          </p:cNvSpPr>
          <p:nvPr>
            <p:ph type="title"/>
          </p:nvPr>
        </p:nvSpPr>
        <p:spPr/>
        <p:txBody>
          <a:bodyPr/>
          <a:lstStyle/>
          <a:p>
            <a:r>
              <a:rPr lang="es-MX"/>
              <a:t>Arquitectura Apilada</a:t>
            </a:r>
          </a:p>
        </p:txBody>
      </p:sp>
      <p:sp>
        <p:nvSpPr>
          <p:cNvPr id="3" name="Marcador de contenido 2">
            <a:extLst>
              <a:ext uri="{FF2B5EF4-FFF2-40B4-BE49-F238E27FC236}">
                <a16:creationId xmlns:a16="http://schemas.microsoft.com/office/drawing/2014/main" id="{F9848852-3D1C-3223-B11A-20048F06153D}"/>
              </a:ext>
            </a:extLst>
          </p:cNvPr>
          <p:cNvSpPr>
            <a:spLocks noGrp="1"/>
          </p:cNvSpPr>
          <p:nvPr>
            <p:ph sz="half" idx="1"/>
          </p:nvPr>
        </p:nvSpPr>
        <p:spPr>
          <a:xfrm>
            <a:off x="1271451" y="1524000"/>
            <a:ext cx="3567249" cy="4572000"/>
          </a:xfrm>
        </p:spPr>
        <p:txBody>
          <a:bodyPr/>
          <a:lstStyle/>
          <a:p>
            <a:pPr marL="0" indent="0" algn="just">
              <a:buNone/>
            </a:pPr>
            <a:r>
              <a:rPr lang="es-MX" sz="1400" dirty="0"/>
              <a:t> Esta arquitectura consta de varias RNN apiladas (</a:t>
            </a:r>
            <a:r>
              <a:rPr lang="en-US" sz="1400" dirty="0">
                <a:solidFill>
                  <a:srgbClr val="002060"/>
                </a:solidFill>
              </a:rPr>
              <a:t>Stacked</a:t>
            </a:r>
            <a:r>
              <a:rPr lang="es-MX" sz="1400" dirty="0"/>
              <a:t>). Esto permite un mejor procesamiento y extracción de características.</a:t>
            </a:r>
          </a:p>
          <a:p>
            <a:pPr marL="0" indent="0" algn="just">
              <a:buNone/>
            </a:pPr>
            <a:r>
              <a:rPr lang="es-MX" sz="1400" dirty="0"/>
              <a:t>Con una sola capa, sólo pueden extraerse de la secuencia características simples. </a:t>
            </a:r>
          </a:p>
        </p:txBody>
      </p:sp>
      <p:sp>
        <p:nvSpPr>
          <p:cNvPr id="4" name="Marcador de contenido 3">
            <a:extLst>
              <a:ext uri="{FF2B5EF4-FFF2-40B4-BE49-F238E27FC236}">
                <a16:creationId xmlns:a16="http://schemas.microsoft.com/office/drawing/2014/main" id="{B64F41DC-C094-504A-3A52-37E3006CE617}"/>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AAAE4D4A-DDB2-C43E-F641-96DEF05709D4}"/>
              </a:ext>
            </a:extLst>
          </p:cNvPr>
          <p:cNvSpPr>
            <a:spLocks noGrp="1"/>
          </p:cNvSpPr>
          <p:nvPr>
            <p:ph type="sldNum" sz="quarter" idx="12"/>
          </p:nvPr>
        </p:nvSpPr>
        <p:spPr/>
        <p:txBody>
          <a:bodyPr/>
          <a:lstStyle/>
          <a:p>
            <a:pPr>
              <a:defRPr/>
            </a:pPr>
            <a:fld id="{EA260DF7-87F0-483B-8784-156C7EE46E9B}" type="slidenum">
              <a:rPr lang="en-US" altLang="es-MX" smtClean="0"/>
              <a:pPr>
                <a:defRPr/>
              </a:pPr>
              <a:t>19</a:t>
            </a:fld>
            <a:endParaRPr lang="en-US" altLang="es-MX"/>
          </a:p>
        </p:txBody>
      </p:sp>
      <p:pic>
        <p:nvPicPr>
          <p:cNvPr id="6" name="Imagen 5">
            <a:extLst>
              <a:ext uri="{FF2B5EF4-FFF2-40B4-BE49-F238E27FC236}">
                <a16:creationId xmlns:a16="http://schemas.microsoft.com/office/drawing/2014/main" id="{D678CA94-11AF-142C-1C13-BBD27C987097}"/>
              </a:ext>
            </a:extLst>
          </p:cNvPr>
          <p:cNvPicPr>
            <a:picLocks noChangeAspect="1"/>
          </p:cNvPicPr>
          <p:nvPr/>
        </p:nvPicPr>
        <p:blipFill>
          <a:blip r:embed="rId2"/>
          <a:stretch>
            <a:fillRect/>
          </a:stretch>
        </p:blipFill>
        <p:spPr>
          <a:xfrm>
            <a:off x="5040313" y="2301674"/>
            <a:ext cx="3789567" cy="2465448"/>
          </a:xfrm>
          <a:prstGeom prst="rect">
            <a:avLst/>
          </a:prstGeom>
        </p:spPr>
      </p:pic>
      <p:sp>
        <p:nvSpPr>
          <p:cNvPr id="8" name="CuadroTexto 7">
            <a:extLst>
              <a:ext uri="{FF2B5EF4-FFF2-40B4-BE49-F238E27FC236}">
                <a16:creationId xmlns:a16="http://schemas.microsoft.com/office/drawing/2014/main" id="{047A8D51-D179-8143-4ED9-1172D9F452E7}"/>
              </a:ext>
            </a:extLst>
          </p:cNvPr>
          <p:cNvSpPr txBox="1"/>
          <p:nvPr/>
        </p:nvSpPr>
        <p:spPr>
          <a:xfrm>
            <a:off x="1206137" y="6350169"/>
            <a:ext cx="6953794" cy="369332"/>
          </a:xfrm>
          <a:prstGeom prst="rect">
            <a:avLst/>
          </a:prstGeom>
          <a:noFill/>
        </p:spPr>
        <p:txBody>
          <a:bodyPr wrap="square">
            <a:spAutoFit/>
          </a:bodyPr>
          <a:lstStyle/>
          <a:p>
            <a:r>
              <a:rPr lang="en-US" sz="900">
                <a:latin typeface="Calibri" panose="020F0502020204030204" pitchFamily="34" charset="0"/>
                <a:cs typeface="Calibri" panose="020F0502020204030204" pitchFamily="34" charset="0"/>
              </a:rPr>
              <a:t>Graves, A., Mohamed, A. R., &amp; Hinton, G. (2013). </a:t>
            </a:r>
            <a:r>
              <a:rPr lang="en-US" sz="900">
                <a:solidFill>
                  <a:srgbClr val="00206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Speech recognition with deep recurrent neural networks</a:t>
            </a:r>
            <a:r>
              <a:rPr lang="en-US" sz="900">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ICASSP, IEEE International Conference on Acoustics, Speech and Signal Processing - Proceedings</a:t>
            </a:r>
            <a:r>
              <a:rPr lang="en-US" sz="900">
                <a:latin typeface="Calibri" panose="020F0502020204030204" pitchFamily="34" charset="0"/>
                <a:cs typeface="Calibri" panose="020F0502020204030204" pitchFamily="34" charset="0"/>
              </a:rPr>
              <a:t>, 6645–6649. </a:t>
            </a:r>
          </a:p>
        </p:txBody>
      </p:sp>
    </p:spTree>
    <p:extLst>
      <p:ext uri="{BB962C8B-B14F-4D97-AF65-F5344CB8AC3E}">
        <p14:creationId xmlns:p14="http://schemas.microsoft.com/office/powerpoint/2010/main" val="424693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BEC073-BC4C-7599-2EF2-916CB5A455BF}"/>
              </a:ext>
            </a:extLst>
          </p:cNvPr>
          <p:cNvSpPr>
            <a:spLocks noGrp="1"/>
          </p:cNvSpPr>
          <p:nvPr>
            <p:ph type="title"/>
          </p:nvPr>
        </p:nvSpPr>
        <p:spPr/>
        <p:txBody>
          <a:bodyPr/>
          <a:lstStyle/>
          <a:p>
            <a:r>
              <a:rPr lang="es-MX"/>
              <a:t>Redes Neuronales Recurrentes</a:t>
            </a:r>
          </a:p>
        </p:txBody>
      </p:sp>
      <p:sp>
        <p:nvSpPr>
          <p:cNvPr id="3" name="Marcador de contenido 2">
            <a:extLst>
              <a:ext uri="{FF2B5EF4-FFF2-40B4-BE49-F238E27FC236}">
                <a16:creationId xmlns:a16="http://schemas.microsoft.com/office/drawing/2014/main" id="{FB6A49BF-135C-FF7D-1931-8340B06194AA}"/>
              </a:ext>
            </a:extLst>
          </p:cNvPr>
          <p:cNvSpPr>
            <a:spLocks noGrp="1"/>
          </p:cNvSpPr>
          <p:nvPr>
            <p:ph sz="half" idx="1"/>
          </p:nvPr>
        </p:nvSpPr>
        <p:spPr>
          <a:xfrm>
            <a:off x="1254034" y="1332411"/>
            <a:ext cx="3737066" cy="5312229"/>
          </a:xfrm>
        </p:spPr>
        <p:txBody>
          <a:bodyPr/>
          <a:lstStyle/>
          <a:p>
            <a:pPr marL="0" indent="0" algn="just">
              <a:buNone/>
            </a:pPr>
            <a:r>
              <a:rPr lang="es-MX" sz="1400"/>
              <a:t>Las </a:t>
            </a:r>
            <a:r>
              <a:rPr lang="es-MX" sz="1400">
                <a:solidFill>
                  <a:srgbClr val="002060"/>
                </a:solidFill>
              </a:rPr>
              <a:t>redes neuronales recurrentes</a:t>
            </a:r>
            <a:r>
              <a:rPr lang="es-MX" sz="1400"/>
              <a:t> (RNN) son redes neuronales con conexiones de retroalimentación o bucles que les permite exhibir un comportamiento dinámico temporal. Debido a esa retroalimentación, poseen una especie de memoria que les permite almacenar información contextual o de patrones temporales. </a:t>
            </a:r>
          </a:p>
          <a:p>
            <a:pPr marL="0" indent="0" algn="just">
              <a:buNone/>
            </a:pPr>
            <a:r>
              <a:rPr lang="es-MX" sz="1400"/>
              <a:t>Gracias a su memoria, las RNN son adecuadas para el procesamiento y reconocimiento secuencias de longitud variable (señales, texto, video, voz, series de tiempo, etc.).</a:t>
            </a:r>
          </a:p>
          <a:p>
            <a:pPr marL="0" indent="0" algn="just">
              <a:buNone/>
            </a:pPr>
            <a:r>
              <a:rPr lang="es-MX" sz="1400"/>
              <a:t>Las RNN pueden ser consideradas como filtros IIR no lineales (las redes CNN son consideradas como filtros FIR no lineales). Po lo tanto, las redes RNN pueden desdoblarse en el tiempo para convertirse en una red </a:t>
            </a:r>
            <a:r>
              <a:rPr lang="es-MX" sz="1400" noProof="1"/>
              <a:t>estática</a:t>
            </a:r>
            <a:r>
              <a:rPr lang="es-MX" sz="1400"/>
              <a:t> que puede entrenarse fácilmente.</a:t>
            </a:r>
          </a:p>
          <a:p>
            <a:pPr marL="0" indent="0" algn="just">
              <a:buNone/>
            </a:pPr>
            <a:r>
              <a:rPr lang="es-MX" sz="1400"/>
              <a:t>Arquitecturas de </a:t>
            </a:r>
            <a:r>
              <a:rPr lang="es-MX" sz="1400" noProof="1"/>
              <a:t>RNNs</a:t>
            </a:r>
            <a:r>
              <a:rPr lang="es-MX" sz="1400"/>
              <a:t>:</a:t>
            </a:r>
          </a:p>
          <a:p>
            <a:pPr algn="just"/>
            <a:r>
              <a:rPr lang="es-MX" sz="1200"/>
              <a:t>Red de </a:t>
            </a:r>
            <a:r>
              <a:rPr lang="es-MX" sz="1200" noProof="1"/>
              <a:t>Hopfield</a:t>
            </a:r>
          </a:p>
          <a:p>
            <a:pPr algn="just"/>
            <a:r>
              <a:rPr lang="es-MX" sz="1200"/>
              <a:t>Redes de </a:t>
            </a:r>
            <a:r>
              <a:rPr lang="es-MX" sz="1200" noProof="1"/>
              <a:t>Elman</a:t>
            </a:r>
            <a:r>
              <a:rPr lang="es-MX" sz="1200"/>
              <a:t> y </a:t>
            </a:r>
            <a:r>
              <a:rPr lang="es-MX" sz="1200" noProof="1"/>
              <a:t>Jordan</a:t>
            </a:r>
          </a:p>
          <a:p>
            <a:pPr algn="just"/>
            <a:r>
              <a:rPr lang="es-MX" sz="1200"/>
              <a:t>Red BAM</a:t>
            </a:r>
          </a:p>
          <a:p>
            <a:pPr algn="just"/>
            <a:r>
              <a:rPr lang="es-MX" sz="1200"/>
              <a:t>LSTM</a:t>
            </a:r>
          </a:p>
          <a:p>
            <a:pPr algn="just"/>
            <a:r>
              <a:rPr lang="es-MX" sz="1200"/>
              <a:t>GRU</a:t>
            </a:r>
            <a:endParaRPr lang="es-MX" sz="1400"/>
          </a:p>
        </p:txBody>
      </p:sp>
      <p:sp>
        <p:nvSpPr>
          <p:cNvPr id="4" name="Marcador de contenido 3">
            <a:extLst>
              <a:ext uri="{FF2B5EF4-FFF2-40B4-BE49-F238E27FC236}">
                <a16:creationId xmlns:a16="http://schemas.microsoft.com/office/drawing/2014/main" id="{7C68E92C-9DB0-A8BC-8AD3-0D4F04D0A10D}"/>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D6D84A0B-8F19-5700-2CB8-7A7EB86388F7}"/>
              </a:ext>
            </a:extLst>
          </p:cNvPr>
          <p:cNvSpPr>
            <a:spLocks noGrp="1"/>
          </p:cNvSpPr>
          <p:nvPr>
            <p:ph type="sldNum" sz="quarter" idx="12"/>
          </p:nvPr>
        </p:nvSpPr>
        <p:spPr/>
        <p:txBody>
          <a:bodyPr/>
          <a:lstStyle/>
          <a:p>
            <a:pPr>
              <a:defRPr/>
            </a:pPr>
            <a:fld id="{EA260DF7-87F0-483B-8784-156C7EE46E9B}" type="slidenum">
              <a:rPr lang="en-US" altLang="es-MX" smtClean="0"/>
              <a:pPr>
                <a:defRPr/>
              </a:pPr>
              <a:t>2</a:t>
            </a:fld>
            <a:endParaRPr lang="en-US" altLang="es-MX"/>
          </a:p>
        </p:txBody>
      </p:sp>
      <p:sp>
        <p:nvSpPr>
          <p:cNvPr id="7" name="Rectangle 21">
            <a:extLst>
              <a:ext uri="{FF2B5EF4-FFF2-40B4-BE49-F238E27FC236}">
                <a16:creationId xmlns:a16="http://schemas.microsoft.com/office/drawing/2014/main" id="{F2C507A4-553F-F818-C347-CCC89E5B94DB}"/>
              </a:ext>
            </a:extLst>
          </p:cNvPr>
          <p:cNvSpPr/>
          <p:nvPr/>
        </p:nvSpPr>
        <p:spPr>
          <a:xfrm>
            <a:off x="6161017" y="1524000"/>
            <a:ext cx="1728949" cy="2590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Oval 4">
            <a:extLst>
              <a:ext uri="{FF2B5EF4-FFF2-40B4-BE49-F238E27FC236}">
                <a16:creationId xmlns:a16="http://schemas.microsoft.com/office/drawing/2014/main" id="{209F498D-86F8-C3DC-52C0-152CDD2BA03B}"/>
              </a:ext>
            </a:extLst>
          </p:cNvPr>
          <p:cNvSpPr/>
          <p:nvPr/>
        </p:nvSpPr>
        <p:spPr>
          <a:xfrm>
            <a:off x="6693704" y="2801596"/>
            <a:ext cx="365760" cy="365760"/>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solidFill>
                <a:schemeClr val="tx1"/>
              </a:solidFill>
              <a:latin typeface="+mj-lt"/>
            </a:endParaRPr>
          </a:p>
        </p:txBody>
      </p:sp>
      <p:sp>
        <p:nvSpPr>
          <p:cNvPr id="9" name="Oval 5">
            <a:extLst>
              <a:ext uri="{FF2B5EF4-FFF2-40B4-BE49-F238E27FC236}">
                <a16:creationId xmlns:a16="http://schemas.microsoft.com/office/drawing/2014/main" id="{C3099396-9769-37C5-E930-0167E7757908}"/>
              </a:ext>
            </a:extLst>
          </p:cNvPr>
          <p:cNvSpPr/>
          <p:nvPr/>
        </p:nvSpPr>
        <p:spPr>
          <a:xfrm>
            <a:off x="6693704" y="1968381"/>
            <a:ext cx="365760" cy="365760"/>
          </a:xfrm>
          <a:prstGeom prst="ellipse">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solidFill>
                <a:schemeClr val="tx1"/>
              </a:solidFill>
              <a:latin typeface="+mj-lt"/>
            </a:endParaRPr>
          </a:p>
        </p:txBody>
      </p:sp>
      <p:sp>
        <p:nvSpPr>
          <p:cNvPr id="10" name="Oval 6">
            <a:extLst>
              <a:ext uri="{FF2B5EF4-FFF2-40B4-BE49-F238E27FC236}">
                <a16:creationId xmlns:a16="http://schemas.microsoft.com/office/drawing/2014/main" id="{CD0D1A86-6DDD-1AFA-5CF1-1EEC8E5B00AE}"/>
              </a:ext>
            </a:extLst>
          </p:cNvPr>
          <p:cNvSpPr/>
          <p:nvPr/>
        </p:nvSpPr>
        <p:spPr>
          <a:xfrm>
            <a:off x="6845142" y="3664620"/>
            <a:ext cx="72000" cy="720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latin typeface="+mj-lt"/>
            </a:endParaRPr>
          </a:p>
        </p:txBody>
      </p:sp>
      <p:cxnSp>
        <p:nvCxnSpPr>
          <p:cNvPr id="11" name="Straight Arrow Connector 8">
            <a:extLst>
              <a:ext uri="{FF2B5EF4-FFF2-40B4-BE49-F238E27FC236}">
                <a16:creationId xmlns:a16="http://schemas.microsoft.com/office/drawing/2014/main" id="{D06BF6EC-C76B-7CCA-C1BB-D16FCE1664FD}"/>
              </a:ext>
            </a:extLst>
          </p:cNvPr>
          <p:cNvCxnSpPr>
            <a:cxnSpLocks/>
            <a:stCxn id="8" idx="0"/>
            <a:endCxn id="9" idx="4"/>
          </p:cNvCxnSpPr>
          <p:nvPr/>
        </p:nvCxnSpPr>
        <p:spPr>
          <a:xfrm flipV="1">
            <a:off x="6876584" y="2334141"/>
            <a:ext cx="0" cy="467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0">
            <a:extLst>
              <a:ext uri="{FF2B5EF4-FFF2-40B4-BE49-F238E27FC236}">
                <a16:creationId xmlns:a16="http://schemas.microsoft.com/office/drawing/2014/main" id="{E03A4CC1-DC11-B3C7-85C7-44DBC402564A}"/>
              </a:ext>
            </a:extLst>
          </p:cNvPr>
          <p:cNvCxnSpPr>
            <a:cxnSpLocks/>
            <a:endCxn id="8" idx="4"/>
          </p:cNvCxnSpPr>
          <p:nvPr/>
        </p:nvCxnSpPr>
        <p:spPr>
          <a:xfrm flipV="1">
            <a:off x="6876584" y="3167356"/>
            <a:ext cx="0" cy="530922"/>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 name="Arc 16">
            <a:extLst>
              <a:ext uri="{FF2B5EF4-FFF2-40B4-BE49-F238E27FC236}">
                <a16:creationId xmlns:a16="http://schemas.microsoft.com/office/drawing/2014/main" id="{848ED14E-1242-168F-0C58-4C863DDD1FBD}"/>
              </a:ext>
            </a:extLst>
          </p:cNvPr>
          <p:cNvSpPr/>
          <p:nvPr/>
        </p:nvSpPr>
        <p:spPr>
          <a:xfrm flipV="1">
            <a:off x="6791491" y="2744821"/>
            <a:ext cx="468000" cy="467455"/>
          </a:xfrm>
          <a:prstGeom prst="arc">
            <a:avLst>
              <a:gd name="adj1" fmla="val 14136773"/>
              <a:gd name="adj2" fmla="val 7717965"/>
            </a:avLst>
          </a:prstGeom>
          <a:ln>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4" name="TextBox 17">
                <a:extLst>
                  <a:ext uri="{FF2B5EF4-FFF2-40B4-BE49-F238E27FC236}">
                    <a16:creationId xmlns:a16="http://schemas.microsoft.com/office/drawing/2014/main" id="{9EAB37B3-304D-E1CD-9F23-6A007C73702A}"/>
                  </a:ext>
                </a:extLst>
              </p:cNvPr>
              <p:cNvSpPr txBox="1"/>
              <p:nvPr/>
            </p:nvSpPr>
            <p:spPr>
              <a:xfrm>
                <a:off x="7220695" y="2850022"/>
                <a:ext cx="568104"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600" i="1" dirty="0" smtClean="0">
                          <a:solidFill>
                            <a:srgbClr val="CC6600"/>
                          </a:solidFill>
                          <a:latin typeface="Cambria Math" panose="02040503050406030204" pitchFamily="18" charset="0"/>
                        </a:rPr>
                        <m:t>𝑊</m:t>
                      </m:r>
                      <m:r>
                        <a:rPr lang="es-MX" sz="1600" i="1" baseline="-25000" noProof="1" dirty="0" smtClean="0">
                          <a:solidFill>
                            <a:srgbClr val="CC6600"/>
                          </a:solidFill>
                          <a:latin typeface="Cambria Math" panose="02040503050406030204" pitchFamily="18" charset="0"/>
                        </a:rPr>
                        <m:t>hh</m:t>
                      </m:r>
                    </m:oMath>
                  </m:oMathPara>
                </a14:m>
                <a:endParaRPr lang="es-MX" baseline="-25000" noProof="1">
                  <a:solidFill>
                    <a:srgbClr val="CC6600"/>
                  </a:solidFill>
                  <a:latin typeface="+mj-lt"/>
                </a:endParaRPr>
              </a:p>
            </p:txBody>
          </p:sp>
        </mc:Choice>
        <mc:Fallback xmlns="">
          <p:sp>
            <p:nvSpPr>
              <p:cNvPr id="14" name="TextBox 17">
                <a:extLst>
                  <a:ext uri="{FF2B5EF4-FFF2-40B4-BE49-F238E27FC236}">
                    <a16:creationId xmlns:a16="http://schemas.microsoft.com/office/drawing/2014/main" id="{9EAB37B3-304D-E1CD-9F23-6A007C73702A}"/>
                  </a:ext>
                </a:extLst>
              </p:cNvPr>
              <p:cNvSpPr txBox="1">
                <a:spLocks noRot="1" noChangeAspect="1" noMove="1" noResize="1" noEditPoints="1" noAdjustHandles="1" noChangeArrowheads="1" noChangeShapeType="1" noTextEdit="1"/>
              </p:cNvSpPr>
              <p:nvPr/>
            </p:nvSpPr>
            <p:spPr>
              <a:xfrm>
                <a:off x="7220695" y="2850022"/>
                <a:ext cx="568104" cy="332912"/>
              </a:xfrm>
              <a:prstGeom prst="rect">
                <a:avLst/>
              </a:prstGeom>
              <a:blipFill>
                <a:blip r:embed="rId2"/>
                <a:stretch>
                  <a:fillRect b="-185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TextBox 18">
                <a:extLst>
                  <a:ext uri="{FF2B5EF4-FFF2-40B4-BE49-F238E27FC236}">
                    <a16:creationId xmlns:a16="http://schemas.microsoft.com/office/drawing/2014/main" id="{78186019-606A-26B5-C377-1C040C6F706D}"/>
                  </a:ext>
                </a:extLst>
              </p:cNvPr>
              <p:cNvSpPr txBox="1"/>
              <p:nvPr/>
            </p:nvSpPr>
            <p:spPr>
              <a:xfrm>
                <a:off x="6365240" y="3207148"/>
                <a:ext cx="564898"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600" i="1" dirty="0" smtClean="0">
                          <a:solidFill>
                            <a:srgbClr val="C00000"/>
                          </a:solidFill>
                          <a:latin typeface="Cambria Math" panose="02040503050406030204" pitchFamily="18" charset="0"/>
                        </a:rPr>
                        <m:t>𝑊</m:t>
                      </m:r>
                      <m:r>
                        <a:rPr lang="es-MX" sz="1600" i="1" baseline="-25000" noProof="1" dirty="0" smtClean="0">
                          <a:solidFill>
                            <a:srgbClr val="C00000"/>
                          </a:solidFill>
                          <a:latin typeface="Cambria Math" panose="02040503050406030204" pitchFamily="18" charset="0"/>
                        </a:rPr>
                        <m:t>𝑥h</m:t>
                      </m:r>
                    </m:oMath>
                  </m:oMathPara>
                </a14:m>
                <a:endParaRPr lang="es-MX" baseline="-25000" noProof="1">
                  <a:solidFill>
                    <a:srgbClr val="C00000"/>
                  </a:solidFill>
                  <a:latin typeface="+mj-lt"/>
                </a:endParaRPr>
              </a:p>
            </p:txBody>
          </p:sp>
        </mc:Choice>
        <mc:Fallback xmlns="">
          <p:sp>
            <p:nvSpPr>
              <p:cNvPr id="15" name="TextBox 18">
                <a:extLst>
                  <a:ext uri="{FF2B5EF4-FFF2-40B4-BE49-F238E27FC236}">
                    <a16:creationId xmlns:a16="http://schemas.microsoft.com/office/drawing/2014/main" id="{78186019-606A-26B5-C377-1C040C6F706D}"/>
                  </a:ext>
                </a:extLst>
              </p:cNvPr>
              <p:cNvSpPr txBox="1">
                <a:spLocks noRot="1" noChangeAspect="1" noMove="1" noResize="1" noEditPoints="1" noAdjustHandles="1" noChangeArrowheads="1" noChangeShapeType="1" noTextEdit="1"/>
              </p:cNvSpPr>
              <p:nvPr/>
            </p:nvSpPr>
            <p:spPr>
              <a:xfrm>
                <a:off x="6365240" y="3207148"/>
                <a:ext cx="564898" cy="332912"/>
              </a:xfrm>
              <a:prstGeom prst="rect">
                <a:avLst/>
              </a:prstGeom>
              <a:blipFill>
                <a:blip r:embed="rId3"/>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6" name="TextBox 19">
                <a:extLst>
                  <a:ext uri="{FF2B5EF4-FFF2-40B4-BE49-F238E27FC236}">
                    <a16:creationId xmlns:a16="http://schemas.microsoft.com/office/drawing/2014/main" id="{3B91D1ED-1171-E3A6-4D86-A124DAD18C28}"/>
                  </a:ext>
                </a:extLst>
              </p:cNvPr>
              <p:cNvSpPr txBox="1"/>
              <p:nvPr/>
            </p:nvSpPr>
            <p:spPr>
              <a:xfrm>
                <a:off x="6397451" y="2351518"/>
                <a:ext cx="569708"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MX" sz="1600" i="1" dirty="0" smtClean="0">
                          <a:solidFill>
                            <a:srgbClr val="008000"/>
                          </a:solidFill>
                          <a:latin typeface="Cambria Math" panose="02040503050406030204" pitchFamily="18" charset="0"/>
                        </a:rPr>
                        <m:t>𝑊</m:t>
                      </m:r>
                      <m:r>
                        <a:rPr lang="es-MX" sz="1600" i="1" baseline="-25000" noProof="1" dirty="0" smtClean="0">
                          <a:solidFill>
                            <a:srgbClr val="008000"/>
                          </a:solidFill>
                          <a:latin typeface="Cambria Math" panose="02040503050406030204" pitchFamily="18" charset="0"/>
                        </a:rPr>
                        <m:t>h𝑦</m:t>
                      </m:r>
                    </m:oMath>
                  </m:oMathPara>
                </a14:m>
                <a:endParaRPr lang="es-MX" baseline="-25000" noProof="1">
                  <a:solidFill>
                    <a:srgbClr val="008000"/>
                  </a:solidFill>
                  <a:latin typeface="+mj-lt"/>
                </a:endParaRPr>
              </a:p>
            </p:txBody>
          </p:sp>
        </mc:Choice>
        <mc:Fallback xmlns="">
          <p:sp>
            <p:nvSpPr>
              <p:cNvPr id="16" name="TextBox 19">
                <a:extLst>
                  <a:ext uri="{FF2B5EF4-FFF2-40B4-BE49-F238E27FC236}">
                    <a16:creationId xmlns:a16="http://schemas.microsoft.com/office/drawing/2014/main" id="{3B91D1ED-1171-E3A6-4D86-A124DAD18C28}"/>
                  </a:ext>
                </a:extLst>
              </p:cNvPr>
              <p:cNvSpPr txBox="1">
                <a:spLocks noRot="1" noChangeAspect="1" noMove="1" noResize="1" noEditPoints="1" noAdjustHandles="1" noChangeArrowheads="1" noChangeShapeType="1" noTextEdit="1"/>
              </p:cNvSpPr>
              <p:nvPr/>
            </p:nvSpPr>
            <p:spPr>
              <a:xfrm>
                <a:off x="6397451" y="2351518"/>
                <a:ext cx="569708" cy="332912"/>
              </a:xfrm>
              <a:prstGeom prst="rect">
                <a:avLst/>
              </a:prstGeom>
              <a:blipFill>
                <a:blip r:embed="rId4"/>
                <a:stretch>
                  <a:fillRect b="-14815"/>
                </a:stretch>
              </a:blipFill>
            </p:spPr>
            <p:txBody>
              <a:bodyPr/>
              <a:lstStyle/>
              <a:p>
                <a:r>
                  <a:rPr lang="es-MX">
                    <a:noFill/>
                  </a:rPr>
                  <a:t> </a:t>
                </a:r>
              </a:p>
            </p:txBody>
          </p:sp>
        </mc:Fallback>
      </mc:AlternateContent>
      <p:cxnSp>
        <p:nvCxnSpPr>
          <p:cNvPr id="18" name="Straight Arrow Connector 10">
            <a:extLst>
              <a:ext uri="{FF2B5EF4-FFF2-40B4-BE49-F238E27FC236}">
                <a16:creationId xmlns:a16="http://schemas.microsoft.com/office/drawing/2014/main" id="{3A402A41-F723-B86B-4E8F-AC89CAFB4BAA}"/>
              </a:ext>
            </a:extLst>
          </p:cNvPr>
          <p:cNvCxnSpPr>
            <a:cxnSpLocks/>
            <a:stCxn id="9" idx="0"/>
          </p:cNvCxnSpPr>
          <p:nvPr/>
        </p:nvCxnSpPr>
        <p:spPr>
          <a:xfrm flipV="1">
            <a:off x="6876584" y="1585811"/>
            <a:ext cx="0" cy="38257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94F08DBB-4676-B010-260D-5D1BEEC84791}"/>
                  </a:ext>
                </a:extLst>
              </p:cNvPr>
              <p:cNvSpPr txBox="1"/>
              <p:nvPr/>
            </p:nvSpPr>
            <p:spPr>
              <a:xfrm>
                <a:off x="6917142" y="1708017"/>
                <a:ext cx="20909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𝑦</m:t>
                          </m:r>
                        </m:e>
                        <m:sub>
                          <m:r>
                            <a:rPr lang="es-MX" sz="1400" b="0" i="1" smtClean="0">
                              <a:latin typeface="Cambria Math" panose="02040503050406030204" pitchFamily="18" charset="0"/>
                            </a:rPr>
                            <m:t>𝑡</m:t>
                          </m:r>
                        </m:sub>
                      </m:sSub>
                    </m:oMath>
                  </m:oMathPara>
                </a14:m>
                <a:endParaRPr lang="es-MX" sz="1400"/>
              </a:p>
            </p:txBody>
          </p:sp>
        </mc:Choice>
        <mc:Fallback xmlns="">
          <p:sp>
            <p:nvSpPr>
              <p:cNvPr id="21" name="CuadroTexto 20">
                <a:extLst>
                  <a:ext uri="{FF2B5EF4-FFF2-40B4-BE49-F238E27FC236}">
                    <a16:creationId xmlns:a16="http://schemas.microsoft.com/office/drawing/2014/main" id="{94F08DBB-4676-B010-260D-5D1BEEC84791}"/>
                  </a:ext>
                </a:extLst>
              </p:cNvPr>
              <p:cNvSpPr txBox="1">
                <a:spLocks noRot="1" noChangeAspect="1" noMove="1" noResize="1" noEditPoints="1" noAdjustHandles="1" noChangeArrowheads="1" noChangeShapeType="1" noTextEdit="1"/>
              </p:cNvSpPr>
              <p:nvPr/>
            </p:nvSpPr>
            <p:spPr>
              <a:xfrm>
                <a:off x="6917142" y="1708017"/>
                <a:ext cx="209096" cy="215444"/>
              </a:xfrm>
              <a:prstGeom prst="rect">
                <a:avLst/>
              </a:prstGeom>
              <a:blipFill>
                <a:blip r:embed="rId5"/>
                <a:stretch>
                  <a:fillRect l="-20588" r="-2941" b="-25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535975E5-89E1-279A-CFED-F6487A828947}"/>
                  </a:ext>
                </a:extLst>
              </p:cNvPr>
              <p:cNvSpPr txBox="1"/>
              <p:nvPr/>
            </p:nvSpPr>
            <p:spPr>
              <a:xfrm>
                <a:off x="6779647" y="3705098"/>
                <a:ext cx="2080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𝑥</m:t>
                          </m:r>
                        </m:e>
                        <m:sub>
                          <m:r>
                            <a:rPr lang="es-MX" sz="1400" b="0" i="1" smtClean="0">
                              <a:latin typeface="Cambria Math" panose="02040503050406030204" pitchFamily="18" charset="0"/>
                            </a:rPr>
                            <m:t>𝑡</m:t>
                          </m:r>
                        </m:sub>
                      </m:sSub>
                    </m:oMath>
                  </m:oMathPara>
                </a14:m>
                <a:endParaRPr lang="es-MX" sz="1400"/>
              </a:p>
            </p:txBody>
          </p:sp>
        </mc:Choice>
        <mc:Fallback xmlns="">
          <p:sp>
            <p:nvSpPr>
              <p:cNvPr id="22" name="CuadroTexto 21">
                <a:extLst>
                  <a:ext uri="{FF2B5EF4-FFF2-40B4-BE49-F238E27FC236}">
                    <a16:creationId xmlns:a16="http://schemas.microsoft.com/office/drawing/2014/main" id="{535975E5-89E1-279A-CFED-F6487A828947}"/>
                  </a:ext>
                </a:extLst>
              </p:cNvPr>
              <p:cNvSpPr txBox="1">
                <a:spLocks noRot="1" noChangeAspect="1" noMove="1" noResize="1" noEditPoints="1" noAdjustHandles="1" noChangeArrowheads="1" noChangeShapeType="1" noTextEdit="1"/>
              </p:cNvSpPr>
              <p:nvPr/>
            </p:nvSpPr>
            <p:spPr>
              <a:xfrm>
                <a:off x="6779647" y="3705098"/>
                <a:ext cx="208006" cy="215444"/>
              </a:xfrm>
              <a:prstGeom prst="rect">
                <a:avLst/>
              </a:prstGeom>
              <a:blipFill>
                <a:blip r:embed="rId6"/>
                <a:stretch>
                  <a:fillRect l="-8824" r="-2941" b="-1714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1E9115EB-800D-9983-D3CD-DD43506EE21E}"/>
                  </a:ext>
                </a:extLst>
              </p:cNvPr>
              <p:cNvSpPr txBox="1"/>
              <p:nvPr/>
            </p:nvSpPr>
            <p:spPr>
              <a:xfrm>
                <a:off x="5040313" y="4640106"/>
                <a:ext cx="3894681" cy="54021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h</m:t>
                          </m:r>
                        </m:e>
                        <m:sub>
                          <m:r>
                            <a:rPr lang="es-MX" sz="1400" b="0" i="1" smtClean="0">
                              <a:latin typeface="Cambria Math" panose="02040503050406030204" pitchFamily="18" charset="0"/>
                            </a:rPr>
                            <m:t>𝑡</m:t>
                          </m:r>
                        </m:sub>
                      </m:sSub>
                      <m:r>
                        <a:rPr lang="es-MX" sz="1400" b="0" i="1" smtClean="0">
                          <a:latin typeface="Cambria Math" panose="02040503050406030204" pitchFamily="18" charset="0"/>
                        </a:rPr>
                        <m:t>=</m:t>
                      </m:r>
                      <m:r>
                        <a:rPr lang="es-MX" sz="1400" b="0" i="1" smtClean="0">
                          <a:latin typeface="Cambria Math" panose="02040503050406030204" pitchFamily="18" charset="0"/>
                          <a:ea typeface="Cambria Math" panose="02040503050406030204" pitchFamily="18" charset="0"/>
                        </a:rPr>
                        <m:t>𝜎</m:t>
                      </m:r>
                      <m:r>
                        <a:rPr lang="es-MX" sz="1400" b="0" i="1" smtClean="0">
                          <a:latin typeface="Cambria Math" panose="02040503050406030204" pitchFamily="18" charset="0"/>
                          <a:ea typeface="Cambria Math" panose="02040503050406030204" pitchFamily="18" charset="0"/>
                        </a:rPr>
                        <m:t>(</m:t>
                      </m:r>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𝑊</m:t>
                          </m:r>
                        </m:e>
                        <m:sub>
                          <m:r>
                            <a:rPr lang="es-MX" sz="1400" b="0" i="1" smtClean="0">
                              <a:latin typeface="Cambria Math" panose="02040503050406030204" pitchFamily="18" charset="0"/>
                              <a:ea typeface="Cambria Math" panose="02040503050406030204" pitchFamily="18" charset="0"/>
                            </a:rPr>
                            <m:t>𝑥h</m:t>
                          </m:r>
                        </m:sub>
                      </m:sSub>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𝑥</m:t>
                          </m:r>
                        </m:e>
                        <m:sub>
                          <m:r>
                            <a:rPr lang="es-MX" sz="1400" b="0" i="1" smtClean="0">
                              <a:latin typeface="Cambria Math" panose="02040503050406030204" pitchFamily="18" charset="0"/>
                              <a:ea typeface="Cambria Math" panose="02040503050406030204" pitchFamily="18" charset="0"/>
                            </a:rPr>
                            <m:t>𝑡</m:t>
                          </m:r>
                        </m:sub>
                      </m:sSub>
                      <m:r>
                        <a:rPr lang="es-MX" sz="1400" b="0" i="1" smtClean="0">
                          <a:latin typeface="Cambria Math" panose="02040503050406030204" pitchFamily="18" charset="0"/>
                          <a:ea typeface="Cambria Math" panose="02040503050406030204" pitchFamily="18" charset="0"/>
                        </a:rPr>
                        <m:t>+</m:t>
                      </m:r>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𝑊</m:t>
                          </m:r>
                        </m:e>
                        <m:sub>
                          <m:r>
                            <a:rPr lang="es-MX" sz="1400" b="0" i="1" smtClean="0">
                              <a:latin typeface="Cambria Math" panose="02040503050406030204" pitchFamily="18" charset="0"/>
                              <a:ea typeface="Cambria Math" panose="02040503050406030204" pitchFamily="18" charset="0"/>
                            </a:rPr>
                            <m:t>hh</m:t>
                          </m:r>
                        </m:sub>
                      </m:sSub>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h</m:t>
                          </m:r>
                        </m:e>
                        <m:sub>
                          <m:r>
                            <a:rPr lang="es-MX" sz="1400" b="0" i="1" smtClean="0">
                              <a:latin typeface="Cambria Math" panose="02040503050406030204" pitchFamily="18" charset="0"/>
                              <a:ea typeface="Cambria Math" panose="02040503050406030204" pitchFamily="18" charset="0"/>
                            </a:rPr>
                            <m:t>𝑡</m:t>
                          </m:r>
                          <m:r>
                            <a:rPr lang="es-MX" sz="1400" b="0" i="1" smtClean="0">
                              <a:latin typeface="Cambria Math" panose="02040503050406030204" pitchFamily="18" charset="0"/>
                              <a:ea typeface="Cambria Math" panose="02040503050406030204" pitchFamily="18" charset="0"/>
                            </a:rPr>
                            <m:t>−1</m:t>
                          </m:r>
                        </m:sub>
                      </m:sSub>
                      <m:r>
                        <a:rPr lang="es-MX" sz="1400" b="0" i="1" smtClean="0">
                          <a:latin typeface="Cambria Math" panose="02040503050406030204" pitchFamily="18" charset="0"/>
                          <a:ea typeface="Cambria Math" panose="02040503050406030204" pitchFamily="18" charset="0"/>
                        </a:rPr>
                        <m:t>+</m:t>
                      </m:r>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𝑏</m:t>
                          </m:r>
                        </m:e>
                        <m:sub>
                          <m:r>
                            <a:rPr lang="es-MX" sz="1400" b="0" i="1" smtClean="0">
                              <a:latin typeface="Cambria Math" panose="02040503050406030204" pitchFamily="18" charset="0"/>
                              <a:ea typeface="Cambria Math" panose="02040503050406030204" pitchFamily="18" charset="0"/>
                            </a:rPr>
                            <m:t>h</m:t>
                          </m:r>
                        </m:sub>
                      </m:sSub>
                      <m:r>
                        <a:rPr lang="es-MX" sz="1400" b="0" i="1" smtClean="0">
                          <a:latin typeface="Cambria Math" panose="02040503050406030204" pitchFamily="18" charset="0"/>
                          <a:ea typeface="Cambria Math" panose="02040503050406030204" pitchFamily="18" charset="0"/>
                        </a:rPr>
                        <m:t>)</m:t>
                      </m:r>
                    </m:oMath>
                  </m:oMathPara>
                </a14:m>
                <a:endParaRPr lang="es-MX" sz="1400"/>
              </a:p>
              <a:p>
                <a:pPr marL="0" indent="0">
                  <a:buNone/>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𝑦</m:t>
                          </m:r>
                        </m:e>
                        <m:sub>
                          <m:r>
                            <a:rPr lang="es-MX" sz="1400" b="0" i="1" smtClean="0">
                              <a:latin typeface="Cambria Math" panose="02040503050406030204" pitchFamily="18" charset="0"/>
                            </a:rPr>
                            <m:t>𝑡</m:t>
                          </m:r>
                        </m:sub>
                      </m:sSub>
                      <m:r>
                        <a:rPr lang="es-MX" sz="1400" b="0" i="1" smtClean="0">
                          <a:latin typeface="Cambria Math" panose="02040503050406030204" pitchFamily="18" charset="0"/>
                        </a:rPr>
                        <m:t>=</m:t>
                      </m:r>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𝑊</m:t>
                          </m:r>
                        </m:e>
                        <m:sub>
                          <m:r>
                            <a:rPr lang="es-MX" sz="1400" b="0" i="1" smtClean="0">
                              <a:latin typeface="Cambria Math" panose="02040503050406030204" pitchFamily="18" charset="0"/>
                            </a:rPr>
                            <m:t>h𝑦</m:t>
                          </m:r>
                        </m:sub>
                      </m:sSub>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h</m:t>
                          </m:r>
                        </m:e>
                        <m:sub>
                          <m:r>
                            <a:rPr lang="es-MX" sz="1400" b="0" i="1" smtClean="0">
                              <a:latin typeface="Cambria Math" panose="02040503050406030204" pitchFamily="18" charset="0"/>
                            </a:rPr>
                            <m:t>𝑡</m:t>
                          </m:r>
                        </m:sub>
                      </m:sSub>
                      <m:r>
                        <a:rPr lang="es-MX" sz="1400" b="0" i="1" smtClean="0">
                          <a:latin typeface="Cambria Math" panose="02040503050406030204" pitchFamily="18" charset="0"/>
                        </a:rPr>
                        <m:t>+</m:t>
                      </m:r>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𝑏</m:t>
                          </m:r>
                        </m:e>
                        <m:sub>
                          <m:r>
                            <a:rPr lang="es-MX" sz="1400" b="0" i="1" smtClean="0">
                              <a:latin typeface="Cambria Math" panose="02040503050406030204" pitchFamily="18" charset="0"/>
                            </a:rPr>
                            <m:t>𝑦</m:t>
                          </m:r>
                        </m:sub>
                      </m:sSub>
                    </m:oMath>
                  </m:oMathPara>
                </a14:m>
                <a:endParaRPr lang="es-MX" sz="1400"/>
              </a:p>
            </p:txBody>
          </p:sp>
        </mc:Choice>
        <mc:Fallback xmlns="">
          <p:sp>
            <p:nvSpPr>
              <p:cNvPr id="17" name="CuadroTexto 16">
                <a:extLst>
                  <a:ext uri="{FF2B5EF4-FFF2-40B4-BE49-F238E27FC236}">
                    <a16:creationId xmlns:a16="http://schemas.microsoft.com/office/drawing/2014/main" id="{1E9115EB-800D-9983-D3CD-DD43506EE21E}"/>
                  </a:ext>
                </a:extLst>
              </p:cNvPr>
              <p:cNvSpPr txBox="1">
                <a:spLocks noRot="1" noChangeAspect="1" noMove="1" noResize="1" noEditPoints="1" noAdjustHandles="1" noChangeArrowheads="1" noChangeShapeType="1" noTextEdit="1"/>
              </p:cNvSpPr>
              <p:nvPr/>
            </p:nvSpPr>
            <p:spPr>
              <a:xfrm>
                <a:off x="5040313" y="4640106"/>
                <a:ext cx="3894681" cy="540212"/>
              </a:xfrm>
              <a:prstGeom prst="rect">
                <a:avLst/>
              </a:prstGeom>
              <a:blipFill>
                <a:blip r:embed="rId7"/>
                <a:stretch>
                  <a:fillRect b="-1124"/>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6695A9B0-9B9C-D564-0462-5CF484DD18D9}"/>
                  </a:ext>
                </a:extLst>
              </p:cNvPr>
              <p:cNvSpPr txBox="1"/>
              <p:nvPr/>
            </p:nvSpPr>
            <p:spPr>
              <a:xfrm>
                <a:off x="6912062" y="2486541"/>
                <a:ext cx="2129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h</m:t>
                          </m:r>
                        </m:e>
                        <m:sub>
                          <m:r>
                            <a:rPr lang="es-MX" sz="1400" b="0" i="1" smtClean="0">
                              <a:latin typeface="Cambria Math" panose="02040503050406030204" pitchFamily="18" charset="0"/>
                            </a:rPr>
                            <m:t>𝑡</m:t>
                          </m:r>
                        </m:sub>
                      </m:sSub>
                    </m:oMath>
                  </m:oMathPara>
                </a14:m>
                <a:endParaRPr lang="es-MX" sz="1400"/>
              </a:p>
            </p:txBody>
          </p:sp>
        </mc:Choice>
        <mc:Fallback xmlns="">
          <p:sp>
            <p:nvSpPr>
              <p:cNvPr id="19" name="CuadroTexto 18">
                <a:extLst>
                  <a:ext uri="{FF2B5EF4-FFF2-40B4-BE49-F238E27FC236}">
                    <a16:creationId xmlns:a16="http://schemas.microsoft.com/office/drawing/2014/main" id="{6695A9B0-9B9C-D564-0462-5CF484DD18D9}"/>
                  </a:ext>
                </a:extLst>
              </p:cNvPr>
              <p:cNvSpPr txBox="1">
                <a:spLocks noRot="1" noChangeAspect="1" noMove="1" noResize="1" noEditPoints="1" noAdjustHandles="1" noChangeArrowheads="1" noChangeShapeType="1" noTextEdit="1"/>
              </p:cNvSpPr>
              <p:nvPr/>
            </p:nvSpPr>
            <p:spPr>
              <a:xfrm>
                <a:off x="6912062" y="2486541"/>
                <a:ext cx="212942" cy="215444"/>
              </a:xfrm>
              <a:prstGeom prst="rect">
                <a:avLst/>
              </a:prstGeom>
              <a:blipFill>
                <a:blip r:embed="rId8"/>
                <a:stretch>
                  <a:fillRect l="-20000" r="-2857" b="-17143"/>
                </a:stretch>
              </a:blipFill>
            </p:spPr>
            <p:txBody>
              <a:bodyPr/>
              <a:lstStyle/>
              <a:p>
                <a:r>
                  <a:rPr lang="es-MX">
                    <a:noFill/>
                  </a:rPr>
                  <a:t> </a:t>
                </a:r>
              </a:p>
            </p:txBody>
          </p:sp>
        </mc:Fallback>
      </mc:AlternateContent>
    </p:spTree>
    <p:extLst>
      <p:ext uri="{BB962C8B-B14F-4D97-AF65-F5344CB8AC3E}">
        <p14:creationId xmlns:p14="http://schemas.microsoft.com/office/powerpoint/2010/main" val="2469538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79DA3-EF8F-A2E7-C88A-94F5242A6269}"/>
              </a:ext>
            </a:extLst>
          </p:cNvPr>
          <p:cNvSpPr>
            <a:spLocks noGrp="1"/>
          </p:cNvSpPr>
          <p:nvPr>
            <p:ph type="title"/>
          </p:nvPr>
        </p:nvSpPr>
        <p:spPr/>
        <p:txBody>
          <a:bodyPr/>
          <a:lstStyle/>
          <a:p>
            <a:r>
              <a:rPr lang="es-MX" noProof="1"/>
              <a:t>RNNs</a:t>
            </a:r>
            <a:r>
              <a:rPr lang="es-MX"/>
              <a:t> Bidireccionales</a:t>
            </a:r>
          </a:p>
        </p:txBody>
      </p:sp>
      <p:sp>
        <p:nvSpPr>
          <p:cNvPr id="3" name="Marcador de contenido 2">
            <a:extLst>
              <a:ext uri="{FF2B5EF4-FFF2-40B4-BE49-F238E27FC236}">
                <a16:creationId xmlns:a16="http://schemas.microsoft.com/office/drawing/2014/main" id="{0CA2EF3D-23D0-8117-8C03-287CEC6648F0}"/>
              </a:ext>
            </a:extLst>
          </p:cNvPr>
          <p:cNvSpPr>
            <a:spLocks noGrp="1"/>
          </p:cNvSpPr>
          <p:nvPr>
            <p:ph sz="half" idx="1"/>
          </p:nvPr>
        </p:nvSpPr>
        <p:spPr/>
        <p:txBody>
          <a:bodyPr/>
          <a:lstStyle/>
          <a:p>
            <a:pPr marL="0" indent="0" algn="just">
              <a:buNone/>
            </a:pPr>
            <a:r>
              <a:rPr lang="es-MX" sz="1400" dirty="0"/>
              <a:t> Están compuestas de dos redes RNN. Una que procesa la secuencia de inicio a fin y otra que la procesa de fin a inicio. De esta manera, la red combina de manera más eficaz el contexto y su tiempo de entrenamiento es más rápido.</a:t>
            </a:r>
          </a:p>
          <a:p>
            <a:pPr marL="0" indent="0" algn="just">
              <a:buNone/>
            </a:pPr>
            <a:endParaRPr lang="es-MX" sz="1400" dirty="0"/>
          </a:p>
        </p:txBody>
      </p:sp>
      <p:sp>
        <p:nvSpPr>
          <p:cNvPr id="4" name="Marcador de contenido 3">
            <a:extLst>
              <a:ext uri="{FF2B5EF4-FFF2-40B4-BE49-F238E27FC236}">
                <a16:creationId xmlns:a16="http://schemas.microsoft.com/office/drawing/2014/main" id="{12298211-4E5A-139E-B23F-0AAEF3F6B17B}"/>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0D6B4434-2AA9-275D-BCE2-43EC61F177EE}"/>
              </a:ext>
            </a:extLst>
          </p:cNvPr>
          <p:cNvSpPr>
            <a:spLocks noGrp="1"/>
          </p:cNvSpPr>
          <p:nvPr>
            <p:ph type="sldNum" sz="quarter" idx="12"/>
          </p:nvPr>
        </p:nvSpPr>
        <p:spPr/>
        <p:txBody>
          <a:bodyPr/>
          <a:lstStyle/>
          <a:p>
            <a:pPr>
              <a:defRPr/>
            </a:pPr>
            <a:fld id="{EA260DF7-87F0-483B-8784-156C7EE46E9B}" type="slidenum">
              <a:rPr lang="en-US" altLang="es-MX" smtClean="0"/>
              <a:pPr>
                <a:defRPr/>
              </a:pPr>
              <a:t>20</a:t>
            </a:fld>
            <a:endParaRPr lang="en-US" altLang="es-MX"/>
          </a:p>
        </p:txBody>
      </p:sp>
      <p:pic>
        <p:nvPicPr>
          <p:cNvPr id="6" name="Imagen 5">
            <a:extLst>
              <a:ext uri="{FF2B5EF4-FFF2-40B4-BE49-F238E27FC236}">
                <a16:creationId xmlns:a16="http://schemas.microsoft.com/office/drawing/2014/main" id="{2BEC13FF-BD65-FE72-5279-FD40DB908777}"/>
              </a:ext>
            </a:extLst>
          </p:cNvPr>
          <p:cNvPicPr>
            <a:picLocks noChangeAspect="1"/>
          </p:cNvPicPr>
          <p:nvPr/>
        </p:nvPicPr>
        <p:blipFill>
          <a:blip r:embed="rId2"/>
          <a:stretch>
            <a:fillRect/>
          </a:stretch>
        </p:blipFill>
        <p:spPr>
          <a:xfrm>
            <a:off x="5082732" y="2292004"/>
            <a:ext cx="4061267" cy="1435265"/>
          </a:xfrm>
          <a:prstGeom prst="rect">
            <a:avLst/>
          </a:prstGeom>
        </p:spPr>
      </p:pic>
      <p:sp>
        <p:nvSpPr>
          <p:cNvPr id="8" name="CuadroTexto 7">
            <a:extLst>
              <a:ext uri="{FF2B5EF4-FFF2-40B4-BE49-F238E27FC236}">
                <a16:creationId xmlns:a16="http://schemas.microsoft.com/office/drawing/2014/main" id="{82EB9AF0-2DA9-C73E-8268-B95EA618470B}"/>
              </a:ext>
            </a:extLst>
          </p:cNvPr>
          <p:cNvSpPr txBox="1"/>
          <p:nvPr/>
        </p:nvSpPr>
        <p:spPr>
          <a:xfrm>
            <a:off x="1249680" y="6437811"/>
            <a:ext cx="6892834" cy="369332"/>
          </a:xfrm>
          <a:prstGeom prst="rect">
            <a:avLst/>
          </a:prstGeom>
          <a:noFill/>
        </p:spPr>
        <p:txBody>
          <a:bodyPr wrap="square">
            <a:spAutoFit/>
          </a:bodyPr>
          <a:lstStyle/>
          <a:p>
            <a:r>
              <a:rPr lang="en-US" sz="900" noProof="1">
                <a:latin typeface="Calibri" panose="020F0502020204030204" pitchFamily="34" charset="0"/>
                <a:cs typeface="Calibri" panose="020F0502020204030204" pitchFamily="34" charset="0"/>
              </a:rPr>
              <a:t>Graves, A., &amp; Schmidhuber, J.</a:t>
            </a:r>
            <a:r>
              <a:rPr lang="en-US" sz="900">
                <a:latin typeface="Calibri" panose="020F0502020204030204" pitchFamily="34" charset="0"/>
                <a:cs typeface="Calibri" panose="020F0502020204030204" pitchFamily="34" charset="0"/>
              </a:rPr>
              <a:t> (2005). </a:t>
            </a:r>
            <a:r>
              <a:rPr lang="en-US" sz="900">
                <a:solidFill>
                  <a:srgbClr val="00206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Framewise phoneme classification with bidirectional LSTM and other neural network architectures</a:t>
            </a:r>
            <a:r>
              <a:rPr lang="en-US" sz="900">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Neural Networks</a:t>
            </a:r>
            <a:r>
              <a:rPr lang="en-US" sz="900">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18</a:t>
            </a:r>
            <a:r>
              <a:rPr lang="en-US" sz="900">
                <a:latin typeface="Calibri" panose="020F0502020204030204" pitchFamily="34" charset="0"/>
                <a:cs typeface="Calibri" panose="020F0502020204030204" pitchFamily="34" charset="0"/>
              </a:rPr>
              <a:t>(5–6), 602–610.</a:t>
            </a:r>
          </a:p>
        </p:txBody>
      </p:sp>
    </p:spTree>
    <p:extLst>
      <p:ext uri="{BB962C8B-B14F-4D97-AF65-F5344CB8AC3E}">
        <p14:creationId xmlns:p14="http://schemas.microsoft.com/office/powerpoint/2010/main" val="800211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1921A44-4213-C834-0532-D1325600C45A}"/>
              </a:ext>
            </a:extLst>
          </p:cNvPr>
          <p:cNvSpPr/>
          <p:nvPr/>
        </p:nvSpPr>
        <p:spPr bwMode="auto">
          <a:xfrm>
            <a:off x="5150605" y="3469155"/>
            <a:ext cx="3968361" cy="332217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6" name="Rectángulo 5">
            <a:extLst>
              <a:ext uri="{FF2B5EF4-FFF2-40B4-BE49-F238E27FC236}">
                <a16:creationId xmlns:a16="http://schemas.microsoft.com/office/drawing/2014/main" id="{E4550055-FC9F-5E0D-E733-C9C601BDEA01}"/>
              </a:ext>
            </a:extLst>
          </p:cNvPr>
          <p:cNvSpPr/>
          <p:nvPr/>
        </p:nvSpPr>
        <p:spPr bwMode="auto">
          <a:xfrm>
            <a:off x="4986748" y="1304925"/>
            <a:ext cx="4132218" cy="18906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a:extLst>
              <a:ext uri="{FF2B5EF4-FFF2-40B4-BE49-F238E27FC236}">
                <a16:creationId xmlns:a16="http://schemas.microsoft.com/office/drawing/2014/main" id="{7297B540-1642-708B-4C75-B8F74C2F78EE}"/>
              </a:ext>
            </a:extLst>
          </p:cNvPr>
          <p:cNvSpPr>
            <a:spLocks noGrp="1"/>
          </p:cNvSpPr>
          <p:nvPr>
            <p:ph type="title"/>
          </p:nvPr>
        </p:nvSpPr>
        <p:spPr/>
        <p:txBody>
          <a:bodyPr/>
          <a:lstStyle/>
          <a:p>
            <a:r>
              <a:rPr lang="es-MX"/>
              <a:t>Predicción de Texto</a:t>
            </a:r>
          </a:p>
        </p:txBody>
      </p:sp>
      <p:sp>
        <p:nvSpPr>
          <p:cNvPr id="3" name="Marcador de contenido 2">
            <a:extLst>
              <a:ext uri="{FF2B5EF4-FFF2-40B4-BE49-F238E27FC236}">
                <a16:creationId xmlns:a16="http://schemas.microsoft.com/office/drawing/2014/main" id="{EE615EEA-AD02-91C0-FE4C-F5680D9D8A95}"/>
              </a:ext>
            </a:extLst>
          </p:cNvPr>
          <p:cNvSpPr>
            <a:spLocks noGrp="1"/>
          </p:cNvSpPr>
          <p:nvPr>
            <p:ph sz="half" idx="1"/>
          </p:nvPr>
        </p:nvSpPr>
        <p:spPr>
          <a:xfrm>
            <a:off x="1254034" y="1304925"/>
            <a:ext cx="3584666" cy="4791075"/>
          </a:xfrm>
        </p:spPr>
        <p:txBody>
          <a:bodyPr/>
          <a:lstStyle/>
          <a:p>
            <a:pPr marL="0" indent="0" algn="just">
              <a:buNone/>
            </a:pPr>
            <a:r>
              <a:rPr lang="es-MX" sz="1400" dirty="0"/>
              <a:t> Las RNN pueden entrenarse para predecir el siguiente carácter dada una oración de entrada. Para poder procesar secuencias de símbolos (p. ej., letras), la red debe convertir el símbolo de entrada a un vector por medio de una capa llamada embebido (</a:t>
            </a:r>
            <a:r>
              <a:rPr lang="es-MX" sz="1400" noProof="1">
                <a:solidFill>
                  <a:srgbClr val="002060"/>
                </a:solidFill>
              </a:rPr>
              <a:t>embedding layer</a:t>
            </a:r>
            <a:r>
              <a:rPr lang="es-MX" sz="1400" dirty="0"/>
              <a:t>).</a:t>
            </a:r>
          </a:p>
          <a:p>
            <a:pPr marL="0" indent="0" algn="just">
              <a:buNone/>
            </a:pPr>
            <a:r>
              <a:rPr lang="es-MX" sz="1400" dirty="0"/>
              <a:t>Esta aplicación de las RNN permite que se puedan utilizar para generar secuencias. Para esto, cada carácter que es predicho por la red es retroalimentado a la entrada para predecir el que sigue, y así sucesivamente.</a:t>
            </a:r>
          </a:p>
          <a:p>
            <a:pPr marL="0" indent="0" algn="just">
              <a:buNone/>
            </a:pPr>
            <a:r>
              <a:rPr lang="es-MX" sz="1400" dirty="0"/>
              <a:t>Si la red se entrena con suficiente texto (p. ej., un libro), es capaz de generar oraciones completas.</a:t>
            </a:r>
          </a:p>
          <a:p>
            <a:pPr marL="0" indent="0" algn="just">
              <a:buNone/>
            </a:pPr>
            <a:r>
              <a:rPr lang="es-MX" sz="1400" dirty="0"/>
              <a:t>También se puede adaptar para predecir y generar señales o series de tiempo. </a:t>
            </a:r>
          </a:p>
        </p:txBody>
      </p:sp>
      <p:sp>
        <p:nvSpPr>
          <p:cNvPr id="4" name="Marcador de contenido 3">
            <a:extLst>
              <a:ext uri="{FF2B5EF4-FFF2-40B4-BE49-F238E27FC236}">
                <a16:creationId xmlns:a16="http://schemas.microsoft.com/office/drawing/2014/main" id="{023F5195-E9D9-9814-9BA9-7FA4B2C0790C}"/>
              </a:ext>
            </a:extLst>
          </p:cNvPr>
          <p:cNvSpPr>
            <a:spLocks noGrp="1"/>
          </p:cNvSpPr>
          <p:nvPr>
            <p:ph sz="half" idx="2"/>
          </p:nvPr>
        </p:nvSpPr>
        <p:spPr/>
        <p:txBody>
          <a:bodyPr/>
          <a:lstStyle/>
          <a:p>
            <a:pPr marL="0" indent="0">
              <a:buNone/>
            </a:pPr>
            <a:r>
              <a:rPr lang="es-MX" sz="1400"/>
              <a:t> </a:t>
            </a:r>
          </a:p>
        </p:txBody>
      </p:sp>
      <p:pic>
        <p:nvPicPr>
          <p:cNvPr id="153" name="Gráfico 152">
            <a:extLst>
              <a:ext uri="{FF2B5EF4-FFF2-40B4-BE49-F238E27FC236}">
                <a16:creationId xmlns:a16="http://schemas.microsoft.com/office/drawing/2014/main" id="{8CBDF370-73A7-D1C4-23F2-70C027CE4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6748" y="1304925"/>
            <a:ext cx="4132218" cy="1890632"/>
          </a:xfrm>
          <a:prstGeom prst="rect">
            <a:avLst/>
          </a:prstGeom>
        </p:spPr>
      </p:pic>
      <p:pic>
        <p:nvPicPr>
          <p:cNvPr id="155" name="Gráfico 154">
            <a:extLst>
              <a:ext uri="{FF2B5EF4-FFF2-40B4-BE49-F238E27FC236}">
                <a16:creationId xmlns:a16="http://schemas.microsoft.com/office/drawing/2014/main" id="{F1DE3EA0-DFB1-C56E-F095-E9698E28FB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0605" y="3469155"/>
            <a:ext cx="3791441" cy="3322170"/>
          </a:xfrm>
          <a:prstGeom prst="rect">
            <a:avLst/>
          </a:prstGeom>
        </p:spPr>
      </p:pic>
    </p:spTree>
    <p:extLst>
      <p:ext uri="{BB962C8B-B14F-4D97-AF65-F5344CB8AC3E}">
        <p14:creationId xmlns:p14="http://schemas.microsoft.com/office/powerpoint/2010/main" val="2396186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F1758-66DA-DECE-A989-D052207C7B76}"/>
              </a:ext>
            </a:extLst>
          </p:cNvPr>
          <p:cNvSpPr>
            <a:spLocks noGrp="1"/>
          </p:cNvSpPr>
          <p:nvPr>
            <p:ph type="title"/>
          </p:nvPr>
        </p:nvSpPr>
        <p:spPr>
          <a:xfrm>
            <a:off x="1371600" y="609600"/>
            <a:ext cx="7086600" cy="510073"/>
          </a:xfrm>
        </p:spPr>
        <p:txBody>
          <a:bodyPr/>
          <a:lstStyle/>
          <a:p>
            <a:r>
              <a:rPr lang="es-ES" sz="3600">
                <a:latin typeface="Calibri" panose="020F0502020204030204" pitchFamily="34" charset="0"/>
                <a:cs typeface="Calibri" panose="020F0502020204030204" pitchFamily="34" charset="0"/>
              </a:rPr>
              <a:t>Problemas de las </a:t>
            </a:r>
            <a:r>
              <a:rPr lang="es-MX" sz="3600" noProof="1">
                <a:latin typeface="Calibri" panose="020F0502020204030204" pitchFamily="34" charset="0"/>
                <a:cs typeface="Calibri" panose="020F0502020204030204" pitchFamily="34" charset="0"/>
              </a:rPr>
              <a:t>LSTMs</a:t>
            </a:r>
          </a:p>
        </p:txBody>
      </p:sp>
      <p:sp>
        <p:nvSpPr>
          <p:cNvPr id="3" name="Marcador de texto 2">
            <a:extLst>
              <a:ext uri="{FF2B5EF4-FFF2-40B4-BE49-F238E27FC236}">
                <a16:creationId xmlns:a16="http://schemas.microsoft.com/office/drawing/2014/main" id="{F7A9BA09-6F61-FAF5-C38C-1E6FB256F80F}"/>
              </a:ext>
            </a:extLst>
          </p:cNvPr>
          <p:cNvSpPr>
            <a:spLocks noGrp="1"/>
          </p:cNvSpPr>
          <p:nvPr>
            <p:ph type="body" sz="half" idx="1"/>
          </p:nvPr>
        </p:nvSpPr>
        <p:spPr>
          <a:xfrm>
            <a:off x="1259633" y="1334278"/>
            <a:ext cx="3672730" cy="5371322"/>
          </a:xfrm>
        </p:spPr>
        <p:txBody>
          <a:bodyPr/>
          <a:lstStyle/>
          <a:p>
            <a:pPr marL="0" indent="0" algn="just">
              <a:buNone/>
            </a:pPr>
            <a:r>
              <a:rPr lang="es-MX" sz="1400">
                <a:latin typeface="Calibri" panose="020F0502020204030204" pitchFamily="34" charset="0"/>
                <a:cs typeface="Calibri" panose="020F0502020204030204" pitchFamily="34" charset="0"/>
              </a:rPr>
              <a:t>Las redes LSTM han sido ampliamente utilizadas para el procesamiento de texto en el pasado. Una red LSTM puede procesar una secuencia de texto palabra por palabra y secuencialmente dar la traducción de cada palabra como salida. Esto daría lugar a errores gramaticales, como en cualquier lenguaje, el </a:t>
            </a:r>
            <a:r>
              <a:rPr lang="es-MX" sz="1400">
                <a:solidFill>
                  <a:srgbClr val="002060"/>
                </a:solidFill>
                <a:latin typeface="Calibri" panose="020F0502020204030204" pitchFamily="34" charset="0"/>
                <a:cs typeface="Calibri" panose="020F0502020204030204" pitchFamily="34" charset="0"/>
              </a:rPr>
              <a:t>orden de las palabras no es importante</a:t>
            </a:r>
            <a:r>
              <a:rPr lang="es-MX" sz="1400">
                <a:latin typeface="Calibri" panose="020F0502020204030204" pitchFamily="34" charset="0"/>
                <a:cs typeface="Calibri" panose="020F0502020204030204" pitchFamily="34" charset="0"/>
              </a:rPr>
              <a:t>.</a:t>
            </a:r>
          </a:p>
          <a:p>
            <a:pPr marL="0" indent="0" algn="just">
              <a:buNone/>
            </a:pPr>
            <a:r>
              <a:rPr lang="es-MX" sz="1400">
                <a:latin typeface="Calibri" panose="020F0502020204030204" pitchFamily="34" charset="0"/>
                <a:cs typeface="Calibri" panose="020F0502020204030204" pitchFamily="34" charset="0"/>
              </a:rPr>
              <a:t>Las </a:t>
            </a:r>
            <a:r>
              <a:rPr lang="es-MX" sz="1400" noProof="1">
                <a:latin typeface="Calibri" panose="020F0502020204030204" pitchFamily="34" charset="0"/>
                <a:cs typeface="Calibri" panose="020F0502020204030204" pitchFamily="34" charset="0"/>
              </a:rPr>
              <a:t>LSTMs</a:t>
            </a:r>
            <a:r>
              <a:rPr lang="es-MX" sz="1400">
                <a:latin typeface="Calibri" panose="020F0502020204030204" pitchFamily="34" charset="0"/>
                <a:cs typeface="Calibri" panose="020F0502020204030204" pitchFamily="34" charset="0"/>
              </a:rPr>
              <a:t> tienen problemas para predecir en casos como el siguiente:</a:t>
            </a:r>
          </a:p>
          <a:p>
            <a:pPr marL="0" indent="0" algn="just">
              <a:buNone/>
            </a:pPr>
            <a:r>
              <a:rPr lang="en-US" sz="1400">
                <a:latin typeface="Calibri" panose="020F0502020204030204" pitchFamily="34" charset="0"/>
                <a:ea typeface="Calibri" panose="020F0502020204030204" pitchFamily="34" charset="0"/>
                <a:cs typeface="Calibri" panose="020F0502020204030204" pitchFamily="34" charset="0"/>
              </a:rPr>
              <a:t>“I grew up in </a:t>
            </a:r>
            <a:r>
              <a:rPr lang="en-US" sz="1400">
                <a:solidFill>
                  <a:srgbClr val="002060"/>
                </a:solidFill>
                <a:latin typeface="Calibri" panose="020F0502020204030204" pitchFamily="34" charset="0"/>
                <a:ea typeface="Calibri" panose="020F0502020204030204" pitchFamily="34" charset="0"/>
                <a:cs typeface="Calibri" panose="020F0502020204030204" pitchFamily="34" charset="0"/>
              </a:rPr>
              <a:t>Germany</a:t>
            </a:r>
            <a:r>
              <a:rPr lang="en-US" sz="1400">
                <a:latin typeface="Calibri" panose="020F0502020204030204" pitchFamily="34" charset="0"/>
                <a:ea typeface="Calibri" panose="020F0502020204030204" pitchFamily="34" charset="0"/>
                <a:cs typeface="Calibri" panose="020F0502020204030204" pitchFamily="34" charset="0"/>
              </a:rPr>
              <a:t> with my parents, I spent many years there and have proper knowledge about their culture. That’s why I speak fluent ____.”</a:t>
            </a:r>
            <a:endParaRPr lang="en-US" sz="180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s-MX" sz="1400">
                <a:latin typeface="Calibri" panose="020F0502020204030204" pitchFamily="34" charset="0"/>
                <a:cs typeface="Calibri" panose="020F0502020204030204" pitchFamily="34" charset="0"/>
              </a:rPr>
              <a:t>La palabra correcta es </a:t>
            </a:r>
            <a:r>
              <a:rPr lang="en-US" sz="1400">
                <a:latin typeface="Calibri" panose="020F0502020204030204" pitchFamily="34" charset="0"/>
                <a:cs typeface="Calibri" panose="020F0502020204030204" pitchFamily="34" charset="0"/>
              </a:rPr>
              <a:t>German</a:t>
            </a:r>
            <a:r>
              <a:rPr lang="es-MX" sz="1400">
                <a:latin typeface="Calibri" panose="020F0502020204030204" pitchFamily="34" charset="0"/>
                <a:cs typeface="Calibri" panose="020F0502020204030204" pitchFamily="34" charset="0"/>
              </a:rPr>
              <a:t> y depende de la palabra </a:t>
            </a:r>
            <a:r>
              <a:rPr lang="en-US" sz="1400">
                <a:latin typeface="Calibri" panose="020F0502020204030204" pitchFamily="34" charset="0"/>
                <a:cs typeface="Calibri" panose="020F0502020204030204" pitchFamily="34" charset="0"/>
              </a:rPr>
              <a:t>Germany.</a:t>
            </a:r>
            <a:endParaRPr lang="es-MX" sz="1400">
              <a:latin typeface="Calibri" panose="020F0502020204030204" pitchFamily="34" charset="0"/>
              <a:cs typeface="Calibri" panose="020F0502020204030204" pitchFamily="34" charset="0"/>
            </a:endParaRPr>
          </a:p>
          <a:p>
            <a:pPr marL="0" indent="0" algn="just">
              <a:buNone/>
            </a:pPr>
            <a:r>
              <a:rPr lang="es-MX" sz="1400">
                <a:latin typeface="Calibri" panose="020F0502020204030204" pitchFamily="34" charset="0"/>
                <a:cs typeface="Calibri" panose="020F0502020204030204" pitchFamily="34" charset="0"/>
              </a:rPr>
              <a:t>Las redes LSTM son difíciles de entrenar debido a que </a:t>
            </a:r>
            <a:r>
              <a:rPr lang="es-MX" sz="1400">
                <a:solidFill>
                  <a:srgbClr val="002060"/>
                </a:solidFill>
                <a:latin typeface="Calibri" panose="020F0502020204030204" pitchFamily="34" charset="0"/>
                <a:cs typeface="Calibri" panose="020F0502020204030204" pitchFamily="34" charset="0"/>
              </a:rPr>
              <a:t>no son </a:t>
            </a:r>
            <a:r>
              <a:rPr lang="es-MX" sz="1400" noProof="1">
                <a:solidFill>
                  <a:srgbClr val="002060"/>
                </a:solidFill>
                <a:latin typeface="Calibri" panose="020F0502020204030204" pitchFamily="34" charset="0"/>
                <a:cs typeface="Calibri" panose="020F0502020204030204" pitchFamily="34" charset="0"/>
              </a:rPr>
              <a:t>paralelizables</a:t>
            </a:r>
            <a:r>
              <a:rPr lang="es-MX" sz="1400">
                <a:latin typeface="Calibri" panose="020F0502020204030204" pitchFamily="34" charset="0"/>
                <a:cs typeface="Calibri" panose="020F0502020204030204" pitchFamily="34" charset="0"/>
              </a:rPr>
              <a:t> ya que procesan las palabras secuencialmente.</a:t>
            </a:r>
          </a:p>
          <a:p>
            <a:pPr marL="0" indent="0" algn="just">
              <a:buNone/>
            </a:pPr>
            <a:endParaRPr lang="es-ES" sz="1600">
              <a:latin typeface="Calibri" panose="020F0502020204030204" pitchFamily="34" charset="0"/>
              <a:cs typeface="Calibri" panose="020F0502020204030204" pitchFamily="34" charset="0"/>
            </a:endParaRPr>
          </a:p>
        </p:txBody>
      </p:sp>
      <p:sp>
        <p:nvSpPr>
          <p:cNvPr id="4" name="Marcador de contenido 3">
            <a:extLst>
              <a:ext uri="{FF2B5EF4-FFF2-40B4-BE49-F238E27FC236}">
                <a16:creationId xmlns:a16="http://schemas.microsoft.com/office/drawing/2014/main" id="{B05AC638-3647-C6E9-5841-E3F968155368}"/>
              </a:ext>
            </a:extLst>
          </p:cNvPr>
          <p:cNvSpPr>
            <a:spLocks noGrp="1"/>
          </p:cNvSpPr>
          <p:nvPr>
            <p:ph sz="half" idx="2"/>
          </p:nvPr>
        </p:nvSpPr>
        <p:spPr/>
        <p:txBody>
          <a:bodyPr/>
          <a:lstStyle/>
          <a:p>
            <a:pPr marL="0" indent="0">
              <a:buNone/>
            </a:pPr>
            <a:r>
              <a:rPr lang="es-ES"/>
              <a:t> </a:t>
            </a:r>
          </a:p>
        </p:txBody>
      </p:sp>
      <p:sp>
        <p:nvSpPr>
          <p:cNvPr id="5" name="Marcador de número de diapositiva 4">
            <a:extLst>
              <a:ext uri="{FF2B5EF4-FFF2-40B4-BE49-F238E27FC236}">
                <a16:creationId xmlns:a16="http://schemas.microsoft.com/office/drawing/2014/main" id="{DA5DE978-0A5E-04AB-BA58-71753F2A439E}"/>
              </a:ext>
            </a:extLst>
          </p:cNvPr>
          <p:cNvSpPr>
            <a:spLocks noGrp="1"/>
          </p:cNvSpPr>
          <p:nvPr>
            <p:ph type="sldNum" sz="quarter" idx="12"/>
          </p:nvPr>
        </p:nvSpPr>
        <p:spPr/>
        <p:txBody>
          <a:bodyPr/>
          <a:lstStyle/>
          <a:p>
            <a:pPr>
              <a:defRPr/>
            </a:pPr>
            <a:fld id="{83EB8D7C-5483-4286-B1B5-2E6E3C06B2ED}" type="slidenum">
              <a:rPr lang="en-US" altLang="es-MX" smtClean="0"/>
              <a:pPr>
                <a:defRPr/>
              </a:pPr>
              <a:t>22</a:t>
            </a:fld>
            <a:endParaRPr lang="en-US" altLang="es-MX"/>
          </a:p>
        </p:txBody>
      </p:sp>
      <p:pic>
        <p:nvPicPr>
          <p:cNvPr id="6" name="Imagen 5">
            <a:extLst>
              <a:ext uri="{FF2B5EF4-FFF2-40B4-BE49-F238E27FC236}">
                <a16:creationId xmlns:a16="http://schemas.microsoft.com/office/drawing/2014/main" id="{95F32E42-BDE6-3515-94CE-736951E3AFD8}"/>
              </a:ext>
            </a:extLst>
          </p:cNvPr>
          <p:cNvPicPr>
            <a:picLocks noChangeAspect="1"/>
          </p:cNvPicPr>
          <p:nvPr/>
        </p:nvPicPr>
        <p:blipFill>
          <a:blip r:embed="rId2"/>
          <a:stretch>
            <a:fillRect/>
          </a:stretch>
        </p:blipFill>
        <p:spPr>
          <a:xfrm>
            <a:off x="5081535" y="2499128"/>
            <a:ext cx="3942696" cy="2448715"/>
          </a:xfrm>
          <a:prstGeom prst="rect">
            <a:avLst/>
          </a:prstGeom>
        </p:spPr>
      </p:pic>
    </p:spTree>
    <p:extLst>
      <p:ext uri="{BB962C8B-B14F-4D97-AF65-F5344CB8AC3E}">
        <p14:creationId xmlns:p14="http://schemas.microsoft.com/office/powerpoint/2010/main" val="236549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F1758-66DA-DECE-A989-D052207C7B76}"/>
              </a:ext>
            </a:extLst>
          </p:cNvPr>
          <p:cNvSpPr>
            <a:spLocks noGrp="1"/>
          </p:cNvSpPr>
          <p:nvPr>
            <p:ph type="title"/>
          </p:nvPr>
        </p:nvSpPr>
        <p:spPr>
          <a:xfrm>
            <a:off x="1371600" y="609600"/>
            <a:ext cx="7086600" cy="510073"/>
          </a:xfrm>
        </p:spPr>
        <p:txBody>
          <a:bodyPr/>
          <a:lstStyle/>
          <a:p>
            <a:r>
              <a:rPr lang="es-MX" sz="3600">
                <a:latin typeface="Calibri" panose="020F0502020204030204" pitchFamily="34" charset="0"/>
                <a:cs typeface="Calibri" panose="020F0502020204030204" pitchFamily="34" charset="0"/>
              </a:rPr>
              <a:t>Sistema NMT</a:t>
            </a:r>
            <a:endParaRPr lang="es-MX" sz="3600" noProof="1">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F7A9BA09-6F61-FAF5-C38C-1E6FB256F80F}"/>
                  </a:ext>
                </a:extLst>
              </p:cNvPr>
              <p:cNvSpPr>
                <a:spLocks noGrp="1"/>
              </p:cNvSpPr>
              <p:nvPr>
                <p:ph type="body" sz="half" idx="1"/>
              </p:nvPr>
            </p:nvSpPr>
            <p:spPr>
              <a:xfrm>
                <a:off x="1259633" y="1334278"/>
                <a:ext cx="3579067" cy="5371322"/>
              </a:xfrm>
            </p:spPr>
            <p:txBody>
              <a:bodyPr/>
              <a:lstStyle/>
              <a:p>
                <a:pPr marL="0" indent="0" algn="just">
                  <a:buNone/>
                </a:pPr>
                <a:r>
                  <a:rPr lang="es-MX" sz="1400">
                    <a:latin typeface="Calibri" panose="020F0502020204030204" pitchFamily="34" charset="0"/>
                    <a:cs typeface="Calibri" panose="020F0502020204030204" pitchFamily="34" charset="0"/>
                  </a:rPr>
                  <a:t>El sistema NMT (</a:t>
                </a:r>
                <a:r>
                  <a:rPr lang="en-US" sz="1400">
                    <a:latin typeface="Calibri" panose="020F0502020204030204" pitchFamily="34" charset="0"/>
                    <a:cs typeface="Calibri" panose="020F0502020204030204" pitchFamily="34" charset="0"/>
                  </a:rPr>
                  <a:t>Neural Machine translation</a:t>
                </a:r>
                <a:r>
                  <a:rPr lang="es-MX" sz="1400">
                    <a:latin typeface="Calibri" panose="020F0502020204030204" pitchFamily="34" charset="0"/>
                    <a:cs typeface="Calibri" panose="020F0502020204030204" pitchFamily="34" charset="0"/>
                  </a:rPr>
                  <a:t>) modela directamente la probabilidad </a:t>
                </a:r>
                <a14:m>
                  <m:oMath xmlns:m="http://schemas.openxmlformats.org/officeDocument/2006/math">
                    <m:r>
                      <a:rPr lang="es-MX" sz="1400" b="0" i="1" smtClean="0">
                        <a:latin typeface="Cambria Math" panose="02040503050406030204" pitchFamily="18" charset="0"/>
                        <a:cs typeface="Calibri" panose="020F0502020204030204" pitchFamily="34" charset="0"/>
                      </a:rPr>
                      <m:t>𝑝</m:t>
                    </m:r>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𝑦</m:t>
                    </m:r>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𝑥</m:t>
                    </m:r>
                    <m:r>
                      <a:rPr lang="es-MX" sz="1400" b="0" i="1" smtClean="0">
                        <a:latin typeface="Cambria Math" panose="02040503050406030204" pitchFamily="18" charset="0"/>
                        <a:cs typeface="Calibri" panose="020F0502020204030204" pitchFamily="34" charset="0"/>
                      </a:rPr>
                      <m:t>)</m:t>
                    </m:r>
                  </m:oMath>
                </a14:m>
                <a:r>
                  <a:rPr lang="es-MX" sz="1400">
                    <a:latin typeface="Calibri" panose="020F0502020204030204" pitchFamily="34" charset="0"/>
                    <a:cs typeface="Calibri" panose="020F0502020204030204" pitchFamily="34" charset="0"/>
                  </a:rPr>
                  <a:t> de traducir una oración </a:t>
                </a:r>
                <a14:m>
                  <m:oMath xmlns:m="http://schemas.openxmlformats.org/officeDocument/2006/math">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1</m:t>
                        </m:r>
                      </m:sub>
                    </m:sSub>
                    <m:r>
                      <a:rPr lang="es-MX" sz="1400" b="0" i="1" smtClean="0">
                        <a:latin typeface="Cambria Math" panose="02040503050406030204" pitchFamily="18" charset="0"/>
                        <a:cs typeface="Calibri" panose="020F0502020204030204" pitchFamily="34" charset="0"/>
                      </a:rPr>
                      <m:t>,</m:t>
                    </m:r>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2</m:t>
                        </m:r>
                      </m:sub>
                    </m:sSub>
                    <m:r>
                      <a:rPr lang="es-MX" sz="1400" b="0" i="1" smtClean="0">
                        <a:latin typeface="Cambria Math" panose="02040503050406030204" pitchFamily="18" charset="0"/>
                        <a:cs typeface="Calibri" panose="020F0502020204030204" pitchFamily="34" charset="0"/>
                      </a:rPr>
                      <m:t>,…,</m:t>
                    </m:r>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𝑥</m:t>
                        </m:r>
                      </m:e>
                      <m:sub>
                        <m:r>
                          <a:rPr lang="es-MX" sz="1400" b="0" i="1" smtClean="0">
                            <a:latin typeface="Cambria Math" panose="02040503050406030204" pitchFamily="18" charset="0"/>
                            <a:cs typeface="Calibri" panose="020F0502020204030204" pitchFamily="34" charset="0"/>
                          </a:rPr>
                          <m:t>𝑛</m:t>
                        </m:r>
                      </m:sub>
                    </m:sSub>
                  </m:oMath>
                </a14:m>
                <a:r>
                  <a:rPr lang="es-MX" sz="1400">
                    <a:latin typeface="Calibri" panose="020F0502020204030204" pitchFamily="34" charset="0"/>
                    <a:cs typeface="Calibri" panose="020F0502020204030204" pitchFamily="34" charset="0"/>
                  </a:rPr>
                  <a:t> a una oración </a:t>
                </a:r>
                <a14:m>
                  <m:oMath xmlns:m="http://schemas.openxmlformats.org/officeDocument/2006/math">
                    <m:sSub>
                      <m:sSubPr>
                        <m:ctrlPr>
                          <a:rPr lang="es-MX" sz="1400" i="1">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𝑦</m:t>
                        </m:r>
                      </m:e>
                      <m:sub>
                        <m:r>
                          <a:rPr lang="es-MX" sz="1400" i="1">
                            <a:latin typeface="Cambria Math" panose="02040503050406030204" pitchFamily="18" charset="0"/>
                            <a:cs typeface="Calibri" panose="020F0502020204030204" pitchFamily="34" charset="0"/>
                          </a:rPr>
                          <m:t>1</m:t>
                        </m:r>
                      </m:sub>
                    </m:sSub>
                    <m:r>
                      <a:rPr lang="es-MX" sz="1400" i="1">
                        <a:latin typeface="Cambria Math" panose="02040503050406030204" pitchFamily="18" charset="0"/>
                        <a:cs typeface="Calibri" panose="020F0502020204030204" pitchFamily="34" charset="0"/>
                      </a:rPr>
                      <m:t>,</m:t>
                    </m:r>
                    <m:sSub>
                      <m:sSubPr>
                        <m:ctrlPr>
                          <a:rPr lang="es-MX" sz="1400" i="1">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𝑦</m:t>
                        </m:r>
                      </m:e>
                      <m:sub>
                        <m:r>
                          <a:rPr lang="es-MX" sz="1400" i="1">
                            <a:latin typeface="Cambria Math" panose="02040503050406030204" pitchFamily="18" charset="0"/>
                            <a:cs typeface="Calibri" panose="020F0502020204030204" pitchFamily="34" charset="0"/>
                          </a:rPr>
                          <m:t>2</m:t>
                        </m:r>
                      </m:sub>
                    </m:sSub>
                    <m:r>
                      <a:rPr lang="es-MX" sz="1400" i="1">
                        <a:latin typeface="Cambria Math" panose="02040503050406030204" pitchFamily="18" charset="0"/>
                        <a:cs typeface="Calibri" panose="020F0502020204030204" pitchFamily="34" charset="0"/>
                      </a:rPr>
                      <m:t>,…,</m:t>
                    </m:r>
                    <m:sSub>
                      <m:sSubPr>
                        <m:ctrlPr>
                          <a:rPr lang="es-MX" sz="1400" i="1">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𝑦</m:t>
                        </m:r>
                      </m:e>
                      <m:sub>
                        <m:r>
                          <a:rPr lang="es-MX" sz="1400" b="0" i="1" smtClean="0">
                            <a:latin typeface="Cambria Math" panose="02040503050406030204" pitchFamily="18" charset="0"/>
                            <a:cs typeface="Calibri" panose="020F0502020204030204" pitchFamily="34" charset="0"/>
                          </a:rPr>
                          <m:t>𝑚</m:t>
                        </m:r>
                      </m:sub>
                    </m:sSub>
                  </m:oMath>
                </a14:m>
                <a:r>
                  <a:rPr lang="es-MX" sz="1400">
                    <a:latin typeface="Calibri" panose="020F0502020204030204" pitchFamily="34" charset="0"/>
                    <a:cs typeface="Calibri" panose="020F0502020204030204" pitchFamily="34" charset="0"/>
                  </a:rPr>
                  <a:t>. </a:t>
                </a:r>
              </a:p>
              <a:p>
                <a:pPr marL="0" indent="0" algn="just">
                  <a:buNone/>
                </a:pPr>
                <a:r>
                  <a:rPr lang="es-ES" sz="1400">
                    <a:latin typeface="Calibri" panose="020F0502020204030204" pitchFamily="34" charset="0"/>
                    <a:cs typeface="Calibri" panose="020F0502020204030204" pitchFamily="34" charset="0"/>
                  </a:rPr>
                  <a:t>La forma básica de NMT tiene dos componentes: codificador (</a:t>
                </a:r>
                <a:r>
                  <a:rPr lang="en-US" sz="1400">
                    <a:solidFill>
                      <a:srgbClr val="002060"/>
                    </a:solidFill>
                    <a:latin typeface="Calibri" panose="020F0502020204030204" pitchFamily="34" charset="0"/>
                    <a:cs typeface="Calibri" panose="020F0502020204030204" pitchFamily="34" charset="0"/>
                  </a:rPr>
                  <a:t>encoder</a:t>
                </a:r>
                <a:r>
                  <a:rPr lang="en-US" sz="1400">
                    <a:latin typeface="Calibri" panose="020F0502020204030204" pitchFamily="34" charset="0"/>
                    <a:cs typeface="Calibri" panose="020F0502020204030204" pitchFamily="34" charset="0"/>
                  </a:rPr>
                  <a:t>)</a:t>
                </a:r>
                <a:r>
                  <a:rPr lang="es-ES" sz="1400">
                    <a:latin typeface="Calibri" panose="020F0502020204030204" pitchFamily="34" charset="0"/>
                    <a:cs typeface="Calibri" panose="020F0502020204030204" pitchFamily="34" charset="0"/>
                  </a:rPr>
                  <a:t> y decodificador (</a:t>
                </a:r>
                <a:r>
                  <a:rPr lang="en-US" sz="1400">
                    <a:solidFill>
                      <a:srgbClr val="002060"/>
                    </a:solidFill>
                    <a:latin typeface="Calibri" panose="020F0502020204030204" pitchFamily="34" charset="0"/>
                    <a:cs typeface="Calibri" panose="020F0502020204030204" pitchFamily="34" charset="0"/>
                  </a:rPr>
                  <a:t>decoder</a:t>
                </a:r>
                <a:r>
                  <a:rPr lang="en-US" sz="1400">
                    <a:latin typeface="Calibri" panose="020F0502020204030204" pitchFamily="34" charset="0"/>
                    <a:cs typeface="Calibri" panose="020F0502020204030204" pitchFamily="34" charset="0"/>
                  </a:rPr>
                  <a:t>)</a:t>
                </a:r>
                <a:r>
                  <a:rPr lang="es-ES" sz="1400">
                    <a:latin typeface="Calibri" panose="020F0502020204030204" pitchFamily="34" charset="0"/>
                    <a:cs typeface="Calibri" panose="020F0502020204030204" pitchFamily="34" charset="0"/>
                  </a:rPr>
                  <a:t>. El codificador calcula una representación </a:t>
                </a:r>
                <a14:m>
                  <m:oMath xmlns:m="http://schemas.openxmlformats.org/officeDocument/2006/math">
                    <m:r>
                      <a:rPr lang="es-MX" sz="1400" b="1" i="0" smtClean="0">
                        <a:latin typeface="Cambria Math" panose="02040503050406030204" pitchFamily="18" charset="0"/>
                        <a:cs typeface="Calibri" panose="020F0502020204030204" pitchFamily="34" charset="0"/>
                      </a:rPr>
                      <m:t>𝐬</m:t>
                    </m:r>
                  </m:oMath>
                </a14:m>
                <a:r>
                  <a:rPr lang="es-ES" sz="1400">
                    <a:latin typeface="Calibri" panose="020F0502020204030204" pitchFamily="34" charset="0"/>
                    <a:cs typeface="Calibri" panose="020F0502020204030204" pitchFamily="34" charset="0"/>
                  </a:rPr>
                  <a:t> de la frase de entrada. El decodificador genera una palabra a la vez descomponiendo la probabilidad condicional como</a:t>
                </a:r>
              </a:p>
              <a:p>
                <a:pPr marL="0" indent="0" algn="just">
                  <a:buNone/>
                </a:pPr>
                <a14:m>
                  <m:oMathPara xmlns:m="http://schemas.openxmlformats.org/officeDocument/2006/math">
                    <m:oMathParaPr>
                      <m:jc m:val="centerGroup"/>
                    </m:oMathParaPr>
                    <m:oMath xmlns:m="http://schemas.openxmlformats.org/officeDocument/2006/math">
                      <m:func>
                        <m:funcPr>
                          <m:ctrlPr>
                            <a:rPr lang="es-MX" sz="1400" b="0" i="1" smtClean="0">
                              <a:latin typeface="Cambria Math" panose="02040503050406030204" pitchFamily="18" charset="0"/>
                              <a:cs typeface="Calibri" panose="020F0502020204030204" pitchFamily="34" charset="0"/>
                            </a:rPr>
                          </m:ctrlPr>
                        </m:funcPr>
                        <m:fName>
                          <m:r>
                            <m:rPr>
                              <m:sty m:val="p"/>
                            </m:rPr>
                            <a:rPr lang="es-MX" sz="1400" b="0" i="0" smtClean="0">
                              <a:latin typeface="Cambria Math" panose="02040503050406030204" pitchFamily="18" charset="0"/>
                              <a:cs typeface="Calibri" panose="020F0502020204030204" pitchFamily="34" charset="0"/>
                            </a:rPr>
                            <m:t>log</m:t>
                          </m:r>
                        </m:fName>
                        <m:e>
                          <m:r>
                            <a:rPr lang="es-MX" sz="1400" i="1">
                              <a:latin typeface="Cambria Math" panose="02040503050406030204" pitchFamily="18" charset="0"/>
                              <a:cs typeface="Calibri" panose="020F0502020204030204" pitchFamily="34" charset="0"/>
                            </a:rPr>
                            <m:t>𝑝</m:t>
                          </m:r>
                          <m:d>
                            <m:dPr>
                              <m:ctrlPr>
                                <a:rPr lang="es-MX" sz="1400" i="1">
                                  <a:latin typeface="Cambria Math" panose="02040503050406030204" pitchFamily="18" charset="0"/>
                                  <a:cs typeface="Calibri" panose="020F0502020204030204" pitchFamily="34" charset="0"/>
                                </a:rPr>
                              </m:ctrlPr>
                            </m:dPr>
                            <m:e>
                              <m:r>
                                <a:rPr lang="es-MX" sz="1400" i="1">
                                  <a:latin typeface="Cambria Math" panose="02040503050406030204" pitchFamily="18" charset="0"/>
                                  <a:cs typeface="Calibri" panose="020F0502020204030204" pitchFamily="34" charset="0"/>
                                </a:rPr>
                                <m:t>𝑦</m:t>
                              </m:r>
                            </m:e>
                            <m:e>
                              <m:r>
                                <a:rPr lang="es-MX" sz="1400" i="1">
                                  <a:latin typeface="Cambria Math" panose="02040503050406030204" pitchFamily="18" charset="0"/>
                                  <a:cs typeface="Calibri" panose="020F0502020204030204" pitchFamily="34" charset="0"/>
                                </a:rPr>
                                <m:t>𝑥</m:t>
                              </m:r>
                            </m:e>
                          </m:d>
                        </m:e>
                      </m:func>
                      <m:r>
                        <a:rPr lang="es-MX" sz="1400" b="0" i="1" smtClean="0">
                          <a:latin typeface="Cambria Math" panose="02040503050406030204" pitchFamily="18" charset="0"/>
                          <a:cs typeface="Calibri" panose="020F0502020204030204" pitchFamily="34" charset="0"/>
                        </a:rPr>
                        <m:t>=</m:t>
                      </m:r>
                      <m:nary>
                        <m:naryPr>
                          <m:chr m:val="∑"/>
                          <m:limLoc m:val="subSup"/>
                          <m:ctrlPr>
                            <a:rPr lang="es-MX" sz="1400" b="0" i="1" smtClean="0">
                              <a:latin typeface="Cambria Math" panose="02040503050406030204" pitchFamily="18" charset="0"/>
                              <a:cs typeface="Calibri" panose="020F0502020204030204" pitchFamily="34" charset="0"/>
                            </a:rPr>
                          </m:ctrlPr>
                        </m:naryPr>
                        <m:sub>
                          <m:r>
                            <m:rPr>
                              <m:brk m:alnAt="25"/>
                            </m:rPr>
                            <a:rPr lang="es-MX" sz="1400" b="0" i="1" smtClean="0">
                              <a:latin typeface="Cambria Math" panose="02040503050406030204" pitchFamily="18" charset="0"/>
                              <a:cs typeface="Calibri" panose="020F0502020204030204" pitchFamily="34" charset="0"/>
                            </a:rPr>
                            <m:t>𝑗</m:t>
                          </m:r>
                          <m:r>
                            <a:rPr lang="es-MX" sz="1400" b="0" i="1" smtClean="0">
                              <a:latin typeface="Cambria Math" panose="02040503050406030204" pitchFamily="18" charset="0"/>
                              <a:cs typeface="Calibri" panose="020F0502020204030204" pitchFamily="34" charset="0"/>
                            </a:rPr>
                            <m:t>=1</m:t>
                          </m:r>
                        </m:sub>
                        <m:sup>
                          <m:r>
                            <a:rPr lang="es-MX" sz="1400" b="0" i="1" smtClean="0">
                              <a:latin typeface="Cambria Math" panose="02040503050406030204" pitchFamily="18" charset="0"/>
                              <a:cs typeface="Calibri" panose="020F0502020204030204" pitchFamily="34" charset="0"/>
                            </a:rPr>
                            <m:t>𝑚</m:t>
                          </m:r>
                        </m:sup>
                        <m:e>
                          <m:func>
                            <m:funcPr>
                              <m:ctrlPr>
                                <a:rPr lang="es-MX" sz="1400" b="0" i="1" smtClean="0">
                                  <a:latin typeface="Cambria Math" panose="02040503050406030204" pitchFamily="18" charset="0"/>
                                  <a:cs typeface="Calibri" panose="020F0502020204030204" pitchFamily="34" charset="0"/>
                                </a:rPr>
                              </m:ctrlPr>
                            </m:funcPr>
                            <m:fName>
                              <m:r>
                                <m:rPr>
                                  <m:sty m:val="p"/>
                                </m:rPr>
                                <a:rPr lang="es-MX" sz="1400" b="0" i="0" smtClean="0">
                                  <a:latin typeface="Cambria Math" panose="02040503050406030204" pitchFamily="18" charset="0"/>
                                  <a:cs typeface="Calibri" panose="020F0502020204030204" pitchFamily="34" charset="0"/>
                                </a:rPr>
                                <m:t>log</m:t>
                              </m:r>
                            </m:fName>
                            <m:e>
                              <m:r>
                                <a:rPr lang="es-MX" sz="1400" b="0" i="1" smtClean="0">
                                  <a:latin typeface="Cambria Math" panose="02040503050406030204" pitchFamily="18" charset="0"/>
                                  <a:cs typeface="Calibri" panose="020F0502020204030204" pitchFamily="34" charset="0"/>
                                </a:rPr>
                                <m:t>𝑝</m:t>
                              </m:r>
                              <m:r>
                                <a:rPr lang="es-MX" sz="1400" b="0" i="1" smtClean="0">
                                  <a:latin typeface="Cambria Math" panose="02040503050406030204" pitchFamily="18" charset="0"/>
                                  <a:cs typeface="Calibri" panose="020F0502020204030204" pitchFamily="34" charset="0"/>
                                </a:rPr>
                                <m:t>(</m:t>
                              </m:r>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𝑦</m:t>
                                  </m:r>
                                </m:e>
                                <m:sub>
                                  <m:r>
                                    <a:rPr lang="es-MX" sz="1400" b="0" i="1" smtClean="0">
                                      <a:latin typeface="Cambria Math" panose="02040503050406030204" pitchFamily="18" charset="0"/>
                                      <a:cs typeface="Calibri" panose="020F0502020204030204" pitchFamily="34" charset="0"/>
                                    </a:rPr>
                                    <m:t>𝑗</m:t>
                                  </m:r>
                                </m:sub>
                              </m:sSub>
                              <m:r>
                                <a:rPr lang="es-MX" sz="1400" b="0" i="1" smtClean="0">
                                  <a:latin typeface="Cambria Math" panose="02040503050406030204" pitchFamily="18" charset="0"/>
                                  <a:cs typeface="Calibri" panose="020F0502020204030204" pitchFamily="34" charset="0"/>
                                </a:rPr>
                                <m:t>|</m:t>
                              </m:r>
                              <m:sSub>
                                <m:sSubPr>
                                  <m:ctrlPr>
                                    <a:rPr lang="es-MX" sz="1400" b="0" i="1" smtClean="0">
                                      <a:latin typeface="Cambria Math" panose="02040503050406030204" pitchFamily="18" charset="0"/>
                                      <a:cs typeface="Calibri" panose="020F0502020204030204" pitchFamily="34" charset="0"/>
                                    </a:rPr>
                                  </m:ctrlPr>
                                </m:sSubPr>
                                <m:e>
                                  <m:r>
                                    <a:rPr lang="es-MX" sz="1400" b="0" i="1" smtClean="0">
                                      <a:latin typeface="Cambria Math" panose="02040503050406030204" pitchFamily="18" charset="0"/>
                                      <a:cs typeface="Calibri" panose="020F0502020204030204" pitchFamily="34" charset="0"/>
                                    </a:rPr>
                                    <m:t>𝑦</m:t>
                                  </m:r>
                                </m:e>
                                <m:sub>
                                  <m:r>
                                    <a:rPr lang="es-MX" sz="1400" b="0" i="1" smtClean="0">
                                      <a:latin typeface="Cambria Math" panose="02040503050406030204" pitchFamily="18" charset="0"/>
                                      <a:cs typeface="Calibri" panose="020F0502020204030204" pitchFamily="34" charset="0"/>
                                    </a:rPr>
                                    <m:t>&lt;</m:t>
                                  </m:r>
                                  <m:r>
                                    <a:rPr lang="es-MX" sz="1400" b="0" i="1" smtClean="0">
                                      <a:latin typeface="Cambria Math" panose="02040503050406030204" pitchFamily="18" charset="0"/>
                                      <a:cs typeface="Calibri" panose="020F0502020204030204" pitchFamily="34" charset="0"/>
                                    </a:rPr>
                                    <m:t>𝑗</m:t>
                                  </m:r>
                                </m:sub>
                              </m:sSub>
                              <m:r>
                                <a:rPr lang="es-MX" sz="1400" b="0" i="1" smtClean="0">
                                  <a:latin typeface="Cambria Math" panose="02040503050406030204" pitchFamily="18" charset="0"/>
                                  <a:cs typeface="Calibri" panose="020F0502020204030204" pitchFamily="34" charset="0"/>
                                </a:rPr>
                                <m:t>,</m:t>
                              </m:r>
                              <m:r>
                                <a:rPr lang="es-MX" sz="1400" b="1" i="0" smtClean="0">
                                  <a:latin typeface="Cambria Math" panose="02040503050406030204" pitchFamily="18" charset="0"/>
                                  <a:cs typeface="Calibri" panose="020F0502020204030204" pitchFamily="34" charset="0"/>
                                </a:rPr>
                                <m:t>𝐬</m:t>
                              </m:r>
                              <m:r>
                                <a:rPr lang="es-MX" sz="1400" b="0" i="1" smtClean="0">
                                  <a:latin typeface="Cambria Math" panose="02040503050406030204" pitchFamily="18" charset="0"/>
                                  <a:cs typeface="Calibri" panose="020F0502020204030204" pitchFamily="34" charset="0"/>
                                </a:rPr>
                                <m:t>)</m:t>
                              </m:r>
                            </m:e>
                          </m:func>
                        </m:e>
                      </m:nary>
                    </m:oMath>
                  </m:oMathPara>
                </a14:m>
                <a:endParaRPr lang="es-ES" sz="1400">
                  <a:latin typeface="Calibri" panose="020F0502020204030204" pitchFamily="34" charset="0"/>
                  <a:cs typeface="Calibri" panose="020F0502020204030204" pitchFamily="34" charset="0"/>
                </a:endParaRPr>
              </a:p>
              <a:p>
                <a:pPr marL="0" indent="0" algn="just">
                  <a:buNone/>
                </a:pPr>
                <a:r>
                  <a:rPr lang="es-ES" sz="1400">
                    <a:latin typeface="Calibri" panose="020F0502020204030204" pitchFamily="34" charset="0"/>
                    <a:cs typeface="Calibri" panose="020F0502020204030204" pitchFamily="34" charset="0"/>
                  </a:rPr>
                  <a:t>Una manera de hacer esto es usando </a:t>
                </a:r>
                <a:r>
                  <a:rPr lang="es-ES" sz="1400">
                    <a:solidFill>
                      <a:srgbClr val="002060"/>
                    </a:solidFill>
                    <a:latin typeface="Calibri" panose="020F0502020204030204" pitchFamily="34" charset="0"/>
                    <a:cs typeface="Calibri" panose="020F0502020204030204" pitchFamily="34" charset="0"/>
                  </a:rPr>
                  <a:t>redes recurrentes apiladas</a:t>
                </a:r>
                <a:r>
                  <a:rPr lang="es-ES" sz="1400">
                    <a:latin typeface="Calibri" panose="020F0502020204030204" pitchFamily="34" charset="0"/>
                    <a:cs typeface="Calibri" panose="020F0502020204030204" pitchFamily="34" charset="0"/>
                  </a:rPr>
                  <a:t>, ver figura. </a:t>
                </a:r>
              </a:p>
              <a:p>
                <a:pPr marL="0" indent="0" algn="just">
                  <a:buNone/>
                </a:pPr>
                <a:r>
                  <a:rPr lang="es-ES" sz="1400">
                    <a:latin typeface="Calibri" panose="020F0502020204030204" pitchFamily="34" charset="0"/>
                    <a:cs typeface="Calibri" panose="020F0502020204030204" pitchFamily="34" charset="0"/>
                  </a:rPr>
                  <a:t>La probabilidad de decodificar cada palabra </a:t>
                </a:r>
                <a14:m>
                  <m:oMath xmlns:m="http://schemas.openxmlformats.org/officeDocument/2006/math">
                    <m:sSub>
                      <m:sSubPr>
                        <m:ctrlPr>
                          <a:rPr lang="es-ES" sz="1400" i="1" dirty="0" smtClean="0">
                            <a:latin typeface="Cambria Math" panose="02040503050406030204" pitchFamily="18" charset="0"/>
                            <a:cs typeface="Calibri" panose="020F0502020204030204" pitchFamily="34" charset="0"/>
                          </a:rPr>
                        </m:ctrlPr>
                      </m:sSubPr>
                      <m:e>
                        <m:r>
                          <a:rPr lang="es-ES" sz="1400" i="1" dirty="0" smtClean="0">
                            <a:latin typeface="Cambria Math" panose="02040503050406030204" pitchFamily="18" charset="0"/>
                            <a:cs typeface="Calibri" panose="020F0502020204030204" pitchFamily="34" charset="0"/>
                          </a:rPr>
                          <m:t>𝑦</m:t>
                        </m:r>
                      </m:e>
                      <m:sub>
                        <m:r>
                          <a:rPr lang="es-ES" sz="1400" i="1" dirty="0" smtClean="0">
                            <a:latin typeface="Cambria Math" panose="02040503050406030204" pitchFamily="18" charset="0"/>
                            <a:cs typeface="Calibri" panose="020F0502020204030204" pitchFamily="34" charset="0"/>
                          </a:rPr>
                          <m:t>𝑗</m:t>
                        </m:r>
                      </m:sub>
                    </m:sSub>
                  </m:oMath>
                </a14:m>
                <a:r>
                  <a:rPr lang="es-ES" sz="1400">
                    <a:latin typeface="Calibri" panose="020F0502020204030204" pitchFamily="34" charset="0"/>
                    <a:cs typeface="Calibri" panose="020F0502020204030204" pitchFamily="34" charset="0"/>
                  </a:rPr>
                  <a:t> puede parametrizarse como</a:t>
                </a:r>
              </a:p>
              <a:p>
                <a:pPr marL="0" indent="0" algn="just">
                  <a:buNone/>
                </a:pPr>
                <a14:m>
                  <m:oMathPara xmlns:m="http://schemas.openxmlformats.org/officeDocument/2006/math">
                    <m:oMathParaPr>
                      <m:jc m:val="centerGroup"/>
                    </m:oMathParaPr>
                    <m:oMath xmlns:m="http://schemas.openxmlformats.org/officeDocument/2006/math">
                      <m:r>
                        <a:rPr lang="es-MX" sz="1400" b="0" i="1" smtClean="0">
                          <a:latin typeface="Cambria Math" panose="02040503050406030204" pitchFamily="18" charset="0"/>
                          <a:cs typeface="Calibri" panose="020F0502020204030204" pitchFamily="34" charset="0"/>
                        </a:rPr>
                        <m:t>𝑝</m:t>
                      </m:r>
                      <m:d>
                        <m:dPr>
                          <m:ctrlPr>
                            <a:rPr lang="es-MX" sz="1400" b="0" i="1" smtClean="0">
                              <a:latin typeface="Cambria Math" panose="02040503050406030204" pitchFamily="18" charset="0"/>
                              <a:cs typeface="Calibri" panose="020F0502020204030204" pitchFamily="34" charset="0"/>
                            </a:rPr>
                          </m:ctrlPr>
                        </m:dPr>
                        <m:e>
                          <m:sSub>
                            <m:sSubPr>
                              <m:ctrlPr>
                                <a:rPr lang="es-MX" sz="1400" i="1">
                                  <a:latin typeface="Cambria Math" panose="02040503050406030204" pitchFamily="18" charset="0"/>
                                  <a:cs typeface="Calibri" panose="020F0502020204030204" pitchFamily="34" charset="0"/>
                                </a:rPr>
                              </m:ctrlPr>
                            </m:sSubPr>
                            <m:e>
                              <m:r>
                                <a:rPr lang="es-MX" sz="1400" i="1">
                                  <a:latin typeface="Cambria Math" panose="02040503050406030204" pitchFamily="18" charset="0"/>
                                  <a:cs typeface="Calibri" panose="020F0502020204030204" pitchFamily="34" charset="0"/>
                                </a:rPr>
                                <m:t>𝑦</m:t>
                              </m:r>
                            </m:e>
                            <m:sub>
                              <m:r>
                                <a:rPr lang="es-MX" sz="1400" i="1">
                                  <a:latin typeface="Cambria Math" panose="02040503050406030204" pitchFamily="18" charset="0"/>
                                  <a:cs typeface="Calibri" panose="020F0502020204030204" pitchFamily="34" charset="0"/>
                                </a:rPr>
                                <m:t>𝑗</m:t>
                              </m:r>
                            </m:sub>
                          </m:sSub>
                        </m:e>
                        <m:e>
                          <m:sSub>
                            <m:sSubPr>
                              <m:ctrlPr>
                                <a:rPr lang="es-MX" sz="1400" i="1">
                                  <a:latin typeface="Cambria Math" panose="02040503050406030204" pitchFamily="18" charset="0"/>
                                  <a:cs typeface="Calibri" panose="020F0502020204030204" pitchFamily="34" charset="0"/>
                                </a:rPr>
                              </m:ctrlPr>
                            </m:sSubPr>
                            <m:e>
                              <m:r>
                                <a:rPr lang="es-MX" sz="1400" i="1">
                                  <a:latin typeface="Cambria Math" panose="02040503050406030204" pitchFamily="18" charset="0"/>
                                  <a:cs typeface="Calibri" panose="020F0502020204030204" pitchFamily="34" charset="0"/>
                                </a:rPr>
                                <m:t>𝑦</m:t>
                              </m:r>
                            </m:e>
                            <m:sub>
                              <m:r>
                                <a:rPr lang="es-MX" sz="1400" i="1">
                                  <a:latin typeface="Cambria Math" panose="02040503050406030204" pitchFamily="18" charset="0"/>
                                  <a:cs typeface="Calibri" panose="020F0502020204030204" pitchFamily="34" charset="0"/>
                                </a:rPr>
                                <m:t>&lt;</m:t>
                              </m:r>
                              <m:r>
                                <a:rPr lang="es-MX" sz="1400" i="1">
                                  <a:latin typeface="Cambria Math" panose="02040503050406030204" pitchFamily="18" charset="0"/>
                                  <a:cs typeface="Calibri" panose="020F0502020204030204" pitchFamily="34" charset="0"/>
                                </a:rPr>
                                <m:t>𝑗</m:t>
                              </m:r>
                            </m:sub>
                          </m:sSub>
                          <m:r>
                            <a:rPr lang="es-MX" sz="1400" i="1">
                              <a:latin typeface="Cambria Math" panose="02040503050406030204" pitchFamily="18" charset="0"/>
                              <a:cs typeface="Calibri" panose="020F0502020204030204" pitchFamily="34" charset="0"/>
                            </a:rPr>
                            <m:t>,</m:t>
                          </m:r>
                          <m:r>
                            <a:rPr lang="es-MX" sz="1400" b="1">
                              <a:latin typeface="Cambria Math" panose="02040503050406030204" pitchFamily="18" charset="0"/>
                              <a:cs typeface="Calibri" panose="020F0502020204030204" pitchFamily="34" charset="0"/>
                            </a:rPr>
                            <m:t>𝐬</m:t>
                          </m:r>
                        </m:e>
                      </m:d>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𝑠𝑜𝑓𝑡𝑚𝑎𝑥</m:t>
                      </m:r>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𝑔</m:t>
                      </m:r>
                      <m:r>
                        <a:rPr lang="es-MX" sz="1400" b="0" i="1" smtClean="0">
                          <a:latin typeface="Cambria Math" panose="02040503050406030204" pitchFamily="18" charset="0"/>
                          <a:cs typeface="Calibri" panose="020F0502020204030204" pitchFamily="34" charset="0"/>
                        </a:rPr>
                        <m:t>(</m:t>
                      </m:r>
                      <m:sSub>
                        <m:sSubPr>
                          <m:ctrlPr>
                            <a:rPr lang="es-MX" sz="1400" b="0" i="1" smtClean="0">
                              <a:latin typeface="Cambria Math" panose="02040503050406030204" pitchFamily="18" charset="0"/>
                              <a:cs typeface="Calibri" panose="020F0502020204030204" pitchFamily="34" charset="0"/>
                            </a:rPr>
                          </m:ctrlPr>
                        </m:sSubPr>
                        <m:e>
                          <m:r>
                            <a:rPr lang="es-MX" sz="1400" b="1" i="0" smtClean="0">
                              <a:latin typeface="Cambria Math" panose="02040503050406030204" pitchFamily="18" charset="0"/>
                              <a:cs typeface="Calibri" panose="020F0502020204030204" pitchFamily="34" charset="0"/>
                            </a:rPr>
                            <m:t>𝐡</m:t>
                          </m:r>
                        </m:e>
                        <m:sub>
                          <m:r>
                            <a:rPr lang="es-MX" sz="1400" b="0" i="1" smtClean="0">
                              <a:latin typeface="Cambria Math" panose="02040503050406030204" pitchFamily="18" charset="0"/>
                              <a:cs typeface="Calibri" panose="020F0502020204030204" pitchFamily="34" charset="0"/>
                            </a:rPr>
                            <m:t>𝑗</m:t>
                          </m:r>
                        </m:sub>
                      </m:sSub>
                      <m:r>
                        <a:rPr lang="es-MX" sz="1400" b="0" i="1" smtClean="0">
                          <a:latin typeface="Cambria Math" panose="02040503050406030204" pitchFamily="18" charset="0"/>
                          <a:cs typeface="Calibri" panose="020F0502020204030204" pitchFamily="34" charset="0"/>
                        </a:rPr>
                        <m:t>))</m:t>
                      </m:r>
                    </m:oMath>
                  </m:oMathPara>
                </a14:m>
                <a:endParaRPr lang="es-ES" sz="1400">
                  <a:latin typeface="Calibri" panose="020F0502020204030204" pitchFamily="34" charset="0"/>
                  <a:cs typeface="Calibri" panose="020F0502020204030204" pitchFamily="34" charset="0"/>
                </a:endParaRPr>
              </a:p>
              <a:p>
                <a:pPr marL="0" indent="0" algn="just">
                  <a:buNone/>
                </a:pPr>
                <a:r>
                  <a:rPr lang="es-ES" sz="1400">
                    <a:latin typeface="Calibri" panose="020F0502020204030204" pitchFamily="34" charset="0"/>
                    <a:cs typeface="Calibri" panose="020F0502020204030204" pitchFamily="34" charset="0"/>
                  </a:rPr>
                  <a:t>donde </a:t>
                </a:r>
                <a14:m>
                  <m:oMath xmlns:m="http://schemas.openxmlformats.org/officeDocument/2006/math">
                    <m:sSub>
                      <m:sSubPr>
                        <m:ctrlPr>
                          <a:rPr lang="es-MX" sz="1400" b="0" i="1" smtClean="0">
                            <a:latin typeface="Cambria Math" panose="02040503050406030204" pitchFamily="18" charset="0"/>
                            <a:cs typeface="Calibri" panose="020F0502020204030204" pitchFamily="34" charset="0"/>
                          </a:rPr>
                        </m:ctrlPr>
                      </m:sSubPr>
                      <m:e>
                        <m:r>
                          <a:rPr lang="es-MX" sz="1400" b="1" i="0" smtClean="0">
                            <a:latin typeface="Cambria Math" panose="02040503050406030204" pitchFamily="18" charset="0"/>
                            <a:cs typeface="Calibri" panose="020F0502020204030204" pitchFamily="34" charset="0"/>
                          </a:rPr>
                          <m:t>𝐡</m:t>
                        </m:r>
                      </m:e>
                      <m:sub>
                        <m:r>
                          <a:rPr lang="es-MX" sz="1400" b="0" i="1" smtClean="0">
                            <a:latin typeface="Cambria Math" panose="02040503050406030204" pitchFamily="18" charset="0"/>
                            <a:cs typeface="Calibri" panose="020F0502020204030204" pitchFamily="34" charset="0"/>
                          </a:rPr>
                          <m:t>𝑗</m:t>
                        </m:r>
                      </m:sub>
                    </m:sSub>
                    <m:r>
                      <a:rPr lang="es-MX" sz="1400" b="0" i="1" smtClean="0">
                        <a:latin typeface="Cambria Math" panose="02040503050406030204" pitchFamily="18" charset="0"/>
                        <a:cs typeface="Calibri" panose="020F0502020204030204" pitchFamily="34" charset="0"/>
                      </a:rPr>
                      <m:t>=</m:t>
                    </m:r>
                    <m:r>
                      <a:rPr lang="es-MX" sz="1400" b="0" i="1" smtClean="0">
                        <a:latin typeface="Cambria Math" panose="02040503050406030204" pitchFamily="18" charset="0"/>
                        <a:cs typeface="Calibri" panose="020F0502020204030204" pitchFamily="34" charset="0"/>
                      </a:rPr>
                      <m:t>𝑓</m:t>
                    </m:r>
                    <m:r>
                      <a:rPr lang="es-MX" sz="1400" b="0" i="1" smtClean="0">
                        <a:latin typeface="Cambria Math" panose="02040503050406030204" pitchFamily="18" charset="0"/>
                        <a:cs typeface="Calibri" panose="020F0502020204030204" pitchFamily="34" charset="0"/>
                      </a:rPr>
                      <m:t>(</m:t>
                    </m:r>
                    <m:sSub>
                      <m:sSubPr>
                        <m:ctrlPr>
                          <a:rPr lang="es-MX" sz="1400" b="0" i="1" smtClean="0">
                            <a:latin typeface="Cambria Math" panose="02040503050406030204" pitchFamily="18" charset="0"/>
                            <a:cs typeface="Calibri" panose="020F0502020204030204" pitchFamily="34" charset="0"/>
                          </a:rPr>
                        </m:ctrlPr>
                      </m:sSubPr>
                      <m:e>
                        <m:r>
                          <a:rPr lang="es-MX" sz="1400" b="1" i="0" smtClean="0">
                            <a:latin typeface="Cambria Math" panose="02040503050406030204" pitchFamily="18" charset="0"/>
                            <a:cs typeface="Calibri" panose="020F0502020204030204" pitchFamily="34" charset="0"/>
                          </a:rPr>
                          <m:t>𝐡</m:t>
                        </m:r>
                      </m:e>
                      <m:sub>
                        <m:r>
                          <a:rPr lang="es-MX" sz="1400" b="0" i="1" smtClean="0">
                            <a:latin typeface="Cambria Math" panose="02040503050406030204" pitchFamily="18" charset="0"/>
                            <a:cs typeface="Calibri" panose="020F0502020204030204" pitchFamily="34" charset="0"/>
                          </a:rPr>
                          <m:t>𝑗</m:t>
                        </m:r>
                        <m:r>
                          <a:rPr lang="es-MX" sz="1400" b="0" i="1" smtClean="0">
                            <a:latin typeface="Cambria Math" panose="02040503050406030204" pitchFamily="18" charset="0"/>
                            <a:cs typeface="Calibri" panose="020F0502020204030204" pitchFamily="34" charset="0"/>
                          </a:rPr>
                          <m:t>−1</m:t>
                        </m:r>
                      </m:sub>
                    </m:sSub>
                    <m:r>
                      <a:rPr lang="es-MX" sz="1400" b="0" i="1" smtClean="0">
                        <a:latin typeface="Cambria Math" panose="02040503050406030204" pitchFamily="18" charset="0"/>
                        <a:cs typeface="Calibri" panose="020F0502020204030204" pitchFamily="34" charset="0"/>
                      </a:rPr>
                      <m:t>,</m:t>
                    </m:r>
                    <m:r>
                      <a:rPr lang="es-MX" sz="1400" b="1" i="0" smtClean="0">
                        <a:latin typeface="Cambria Math" panose="02040503050406030204" pitchFamily="18" charset="0"/>
                        <a:cs typeface="Calibri" panose="020F0502020204030204" pitchFamily="34" charset="0"/>
                      </a:rPr>
                      <m:t>𝐬</m:t>
                    </m:r>
                    <m:r>
                      <a:rPr lang="es-MX" sz="1400" b="0" i="1" smtClean="0">
                        <a:latin typeface="Cambria Math" panose="02040503050406030204" pitchFamily="18" charset="0"/>
                        <a:cs typeface="Calibri" panose="020F0502020204030204" pitchFamily="34" charset="0"/>
                      </a:rPr>
                      <m:t>)</m:t>
                    </m:r>
                  </m:oMath>
                </a14:m>
                <a:r>
                  <a:rPr lang="es-ES" sz="1400">
                    <a:latin typeface="Calibri" panose="020F0502020204030204" pitchFamily="34" charset="0"/>
                    <a:cs typeface="Calibri" panose="020F0502020204030204" pitchFamily="34" charset="0"/>
                  </a:rPr>
                  <a:t> es el estado oculto de la celda de memoria RNN.</a:t>
                </a:r>
              </a:p>
            </p:txBody>
          </p:sp>
        </mc:Choice>
        <mc:Fallback xmlns="">
          <p:sp>
            <p:nvSpPr>
              <p:cNvPr id="3" name="Marcador de texto 2">
                <a:extLst>
                  <a:ext uri="{FF2B5EF4-FFF2-40B4-BE49-F238E27FC236}">
                    <a16:creationId xmlns:a16="http://schemas.microsoft.com/office/drawing/2014/main" id="{F7A9BA09-6F61-FAF5-C38C-1E6FB256F80F}"/>
                  </a:ext>
                </a:extLst>
              </p:cNvPr>
              <p:cNvSpPr>
                <a:spLocks noGrp="1" noRot="1" noChangeAspect="1" noMove="1" noResize="1" noEditPoints="1" noAdjustHandles="1" noChangeArrowheads="1" noChangeShapeType="1" noTextEdit="1"/>
              </p:cNvSpPr>
              <p:nvPr>
                <p:ph type="body" sz="half" idx="1"/>
              </p:nvPr>
            </p:nvSpPr>
            <p:spPr>
              <a:xfrm>
                <a:off x="1259633" y="1334278"/>
                <a:ext cx="3579067" cy="5371322"/>
              </a:xfrm>
              <a:blipFill>
                <a:blip r:embed="rId2"/>
                <a:stretch>
                  <a:fillRect l="-511" t="-227" r="-511"/>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B05AC638-3647-C6E9-5841-E3F968155368}"/>
              </a:ext>
            </a:extLst>
          </p:cNvPr>
          <p:cNvSpPr>
            <a:spLocks noGrp="1"/>
          </p:cNvSpPr>
          <p:nvPr>
            <p:ph sz="half" idx="2"/>
          </p:nvPr>
        </p:nvSpPr>
        <p:spPr/>
        <p:txBody>
          <a:bodyPr/>
          <a:lstStyle/>
          <a:p>
            <a:pPr marL="0" indent="0">
              <a:buNone/>
            </a:pPr>
            <a:r>
              <a:rPr lang="es-ES"/>
              <a:t> </a:t>
            </a:r>
          </a:p>
        </p:txBody>
      </p:sp>
      <p:sp>
        <p:nvSpPr>
          <p:cNvPr id="5" name="Marcador de número de diapositiva 4">
            <a:extLst>
              <a:ext uri="{FF2B5EF4-FFF2-40B4-BE49-F238E27FC236}">
                <a16:creationId xmlns:a16="http://schemas.microsoft.com/office/drawing/2014/main" id="{DA5DE978-0A5E-04AB-BA58-71753F2A439E}"/>
              </a:ext>
            </a:extLst>
          </p:cNvPr>
          <p:cNvSpPr>
            <a:spLocks noGrp="1"/>
          </p:cNvSpPr>
          <p:nvPr>
            <p:ph type="sldNum" sz="quarter" idx="12"/>
          </p:nvPr>
        </p:nvSpPr>
        <p:spPr/>
        <p:txBody>
          <a:bodyPr/>
          <a:lstStyle/>
          <a:p>
            <a:pPr>
              <a:defRPr/>
            </a:pPr>
            <a:fld id="{83EB8D7C-5483-4286-B1B5-2E6E3C06B2ED}" type="slidenum">
              <a:rPr lang="en-US" altLang="es-MX" smtClean="0"/>
              <a:pPr>
                <a:defRPr/>
              </a:pPr>
              <a:t>23</a:t>
            </a:fld>
            <a:endParaRPr lang="en-US" altLang="es-MX"/>
          </a:p>
        </p:txBody>
      </p:sp>
      <p:pic>
        <p:nvPicPr>
          <p:cNvPr id="7" name="Imagen 6">
            <a:extLst>
              <a:ext uri="{FF2B5EF4-FFF2-40B4-BE49-F238E27FC236}">
                <a16:creationId xmlns:a16="http://schemas.microsoft.com/office/drawing/2014/main" id="{C256B1A2-5DF2-8387-A377-EF082CED8920}"/>
              </a:ext>
            </a:extLst>
          </p:cNvPr>
          <p:cNvPicPr>
            <a:picLocks noChangeAspect="1"/>
          </p:cNvPicPr>
          <p:nvPr/>
        </p:nvPicPr>
        <p:blipFill>
          <a:blip r:embed="rId3"/>
          <a:stretch>
            <a:fillRect/>
          </a:stretch>
        </p:blipFill>
        <p:spPr>
          <a:xfrm>
            <a:off x="4991100" y="1524000"/>
            <a:ext cx="3942696" cy="2448715"/>
          </a:xfrm>
          <a:prstGeom prst="rect">
            <a:avLst/>
          </a:prstGeom>
        </p:spPr>
      </p:pic>
      <p:sp>
        <p:nvSpPr>
          <p:cNvPr id="8" name="CuadroTexto 7">
            <a:extLst>
              <a:ext uri="{FF2B5EF4-FFF2-40B4-BE49-F238E27FC236}">
                <a16:creationId xmlns:a16="http://schemas.microsoft.com/office/drawing/2014/main" id="{985BDCF3-1F85-BDF1-7967-6BC4152751A4}"/>
              </a:ext>
            </a:extLst>
          </p:cNvPr>
          <p:cNvSpPr txBox="1"/>
          <p:nvPr/>
        </p:nvSpPr>
        <p:spPr>
          <a:xfrm>
            <a:off x="4969809" y="4019939"/>
            <a:ext cx="4142224" cy="338554"/>
          </a:xfrm>
          <a:prstGeom prst="rect">
            <a:avLst/>
          </a:prstGeom>
          <a:noFill/>
        </p:spPr>
        <p:txBody>
          <a:bodyPr wrap="none" rtlCol="0">
            <a:spAutoFit/>
          </a:bodyPr>
          <a:lstStyle/>
          <a:p>
            <a:r>
              <a:rPr lang="es-MX" sz="1600">
                <a:latin typeface="Calibri" panose="020F0502020204030204" pitchFamily="34" charset="0"/>
                <a:ea typeface="Calibri" panose="020F0502020204030204" pitchFamily="34" charset="0"/>
                <a:cs typeface="Calibri" panose="020F0502020204030204" pitchFamily="34" charset="0"/>
              </a:rPr>
              <a:t>Arquitectura NMT (</a:t>
            </a:r>
            <a:r>
              <a:rPr lang="en-US" sz="1600">
                <a:latin typeface="Calibri" panose="020F0502020204030204" pitchFamily="34" charset="0"/>
                <a:ea typeface="Calibri" panose="020F0502020204030204" pitchFamily="34" charset="0"/>
                <a:cs typeface="Calibri" panose="020F0502020204030204" pitchFamily="34" charset="0"/>
              </a:rPr>
              <a:t>Neural Machine Translation</a:t>
            </a:r>
            <a:r>
              <a:rPr lang="es-MX" sz="160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246571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F1758-66DA-DECE-A989-D052207C7B76}"/>
              </a:ext>
            </a:extLst>
          </p:cNvPr>
          <p:cNvSpPr>
            <a:spLocks noGrp="1"/>
          </p:cNvSpPr>
          <p:nvPr>
            <p:ph type="title"/>
          </p:nvPr>
        </p:nvSpPr>
        <p:spPr>
          <a:xfrm>
            <a:off x="1259633" y="609600"/>
            <a:ext cx="7408506" cy="510073"/>
          </a:xfrm>
        </p:spPr>
        <p:txBody>
          <a:bodyPr/>
          <a:lstStyle/>
          <a:p>
            <a:r>
              <a:rPr lang="es-ES" sz="3600">
                <a:latin typeface="Calibri" panose="020F0502020204030204" pitchFamily="34" charset="0"/>
                <a:cs typeface="Calibri" panose="020F0502020204030204" pitchFamily="34" charset="0"/>
              </a:rPr>
              <a:t>Dónde Enfocar la Atención?</a:t>
            </a:r>
          </a:p>
        </p:txBody>
      </p:sp>
      <p:sp>
        <p:nvSpPr>
          <p:cNvPr id="3" name="Marcador de texto 2">
            <a:extLst>
              <a:ext uri="{FF2B5EF4-FFF2-40B4-BE49-F238E27FC236}">
                <a16:creationId xmlns:a16="http://schemas.microsoft.com/office/drawing/2014/main" id="{F7A9BA09-6F61-FAF5-C38C-1E6FB256F80F}"/>
              </a:ext>
            </a:extLst>
          </p:cNvPr>
          <p:cNvSpPr>
            <a:spLocks noGrp="1"/>
          </p:cNvSpPr>
          <p:nvPr>
            <p:ph type="body" sz="half" idx="1"/>
          </p:nvPr>
        </p:nvSpPr>
        <p:spPr>
          <a:xfrm>
            <a:off x="1259633" y="1334278"/>
            <a:ext cx="3579067" cy="5371322"/>
          </a:xfrm>
        </p:spPr>
        <p:txBody>
          <a:bodyPr/>
          <a:lstStyle/>
          <a:p>
            <a:pPr marL="0" indent="0" algn="just">
              <a:buNone/>
            </a:pPr>
            <a:r>
              <a:rPr lang="es-ES" sz="1500">
                <a:latin typeface="Calibri" panose="020F0502020204030204" pitchFamily="34" charset="0"/>
                <a:cs typeface="Calibri" panose="020F0502020204030204" pitchFamily="34" charset="0"/>
              </a:rPr>
              <a:t>La LSTM es una solución para recordar más información del pasado y procesar secuencias más largas. Ahora debemos decidir dónde enfocar nuestra atención al procesar una frase ya que  el </a:t>
            </a:r>
            <a:r>
              <a:rPr lang="es-ES" sz="1500">
                <a:solidFill>
                  <a:srgbClr val="002060"/>
                </a:solidFill>
                <a:latin typeface="Calibri" panose="020F0502020204030204" pitchFamily="34" charset="0"/>
                <a:cs typeface="Calibri" panose="020F0502020204030204" pitchFamily="34" charset="0"/>
              </a:rPr>
              <a:t>orden es importante en el procesamiento del lenguaje</a:t>
            </a:r>
            <a:r>
              <a:rPr lang="es-ES" sz="1500">
                <a:latin typeface="Calibri" panose="020F0502020204030204" pitchFamily="34" charset="0"/>
                <a:cs typeface="Calibri" panose="020F0502020204030204" pitchFamily="34" charset="0"/>
              </a:rPr>
              <a:t>.</a:t>
            </a:r>
          </a:p>
          <a:p>
            <a:pPr marL="0" indent="0" algn="just">
              <a:buNone/>
            </a:pPr>
            <a:r>
              <a:rPr lang="es-ES" sz="1500">
                <a:latin typeface="Calibri" panose="020F0502020204030204" pitchFamily="34" charset="0"/>
                <a:cs typeface="Calibri" panose="020F0502020204030204" pitchFamily="34" charset="0"/>
              </a:rPr>
              <a:t>Un ejemplo típico de ese problema es la posición de los adjetivos. Regresando al ejemplo anterior, podemos ver que la posición de legal en el ejemplo de la derecha varía en cada lenguaje.</a:t>
            </a:r>
            <a:endParaRPr lang="pt-BR" sz="1500" b="0" i="1">
              <a:solidFill>
                <a:srgbClr val="3D4144"/>
              </a:solidFill>
              <a:effectLst/>
              <a:highlight>
                <a:srgbClr val="FFFFFF"/>
              </a:highlight>
              <a:latin typeface="-apple-system"/>
            </a:endParaRPr>
          </a:p>
          <a:p>
            <a:pPr marL="0" indent="0" algn="just">
              <a:buNone/>
            </a:pPr>
            <a:r>
              <a:rPr lang="es-MX" sz="1500">
                <a:latin typeface="Calibri" panose="020F0502020204030204" pitchFamily="34" charset="0"/>
                <a:cs typeface="Calibri" panose="020F0502020204030204" pitchFamily="34" charset="0"/>
              </a:rPr>
              <a:t>¿Cómo puede un modelo saber que legal va en diferente posición en la frase traducida? </a:t>
            </a:r>
          </a:p>
          <a:p>
            <a:pPr marL="0" indent="0" algn="just">
              <a:buNone/>
            </a:pPr>
            <a:r>
              <a:rPr lang="es-MX" sz="1500">
                <a:latin typeface="Calibri" panose="020F0502020204030204" pitchFamily="34" charset="0"/>
                <a:cs typeface="Calibri" panose="020F0502020204030204" pitchFamily="34" charset="0"/>
              </a:rPr>
              <a:t>La solución consta de dos partes. Por un lado, el modelo debe procesar la secuencia completa no palabras por separado. Por otro lado, el modelo debe aprender a poner más atención a algunas partes que a otras. </a:t>
            </a:r>
            <a:endParaRPr lang="es-ES" sz="1500">
              <a:latin typeface="Calibri" panose="020F0502020204030204" pitchFamily="34" charset="0"/>
              <a:cs typeface="Calibri" panose="020F0502020204030204" pitchFamily="34" charset="0"/>
            </a:endParaRPr>
          </a:p>
        </p:txBody>
      </p:sp>
      <p:sp>
        <p:nvSpPr>
          <p:cNvPr id="4" name="Marcador de contenido 3">
            <a:extLst>
              <a:ext uri="{FF2B5EF4-FFF2-40B4-BE49-F238E27FC236}">
                <a16:creationId xmlns:a16="http://schemas.microsoft.com/office/drawing/2014/main" id="{B05AC638-3647-C6E9-5841-E3F968155368}"/>
              </a:ext>
            </a:extLst>
          </p:cNvPr>
          <p:cNvSpPr>
            <a:spLocks noGrp="1"/>
          </p:cNvSpPr>
          <p:nvPr>
            <p:ph sz="half" idx="2"/>
          </p:nvPr>
        </p:nvSpPr>
        <p:spPr/>
        <p:txBody>
          <a:bodyPr/>
          <a:lstStyle/>
          <a:p>
            <a:pPr marL="0" indent="0">
              <a:buNone/>
            </a:pPr>
            <a:r>
              <a:rPr lang="es-ES"/>
              <a:t> </a:t>
            </a:r>
          </a:p>
        </p:txBody>
      </p:sp>
      <p:sp>
        <p:nvSpPr>
          <p:cNvPr id="5" name="Marcador de número de diapositiva 4">
            <a:extLst>
              <a:ext uri="{FF2B5EF4-FFF2-40B4-BE49-F238E27FC236}">
                <a16:creationId xmlns:a16="http://schemas.microsoft.com/office/drawing/2014/main" id="{DA5DE978-0A5E-04AB-BA58-71753F2A439E}"/>
              </a:ext>
            </a:extLst>
          </p:cNvPr>
          <p:cNvSpPr>
            <a:spLocks noGrp="1"/>
          </p:cNvSpPr>
          <p:nvPr>
            <p:ph type="sldNum" sz="quarter" idx="12"/>
          </p:nvPr>
        </p:nvSpPr>
        <p:spPr/>
        <p:txBody>
          <a:bodyPr/>
          <a:lstStyle/>
          <a:p>
            <a:pPr>
              <a:defRPr/>
            </a:pPr>
            <a:fld id="{83EB8D7C-5483-4286-B1B5-2E6E3C06B2ED}" type="slidenum">
              <a:rPr lang="en-US" altLang="es-MX" smtClean="0"/>
              <a:pPr>
                <a:defRPr/>
              </a:pPr>
              <a:t>24</a:t>
            </a:fld>
            <a:endParaRPr lang="en-US" altLang="es-MX"/>
          </a:p>
        </p:txBody>
      </p:sp>
      <p:sp>
        <p:nvSpPr>
          <p:cNvPr id="7" name="CuadroTexto 6">
            <a:extLst>
              <a:ext uri="{FF2B5EF4-FFF2-40B4-BE49-F238E27FC236}">
                <a16:creationId xmlns:a16="http://schemas.microsoft.com/office/drawing/2014/main" id="{7160D1BE-1C97-ECF6-2AE7-892A52419552}"/>
              </a:ext>
            </a:extLst>
          </p:cNvPr>
          <p:cNvSpPr txBox="1"/>
          <p:nvPr/>
        </p:nvSpPr>
        <p:spPr>
          <a:xfrm>
            <a:off x="4923989" y="1891602"/>
            <a:ext cx="4211637" cy="307777"/>
          </a:xfrm>
          <a:prstGeom prst="rect">
            <a:avLst/>
          </a:prstGeom>
          <a:noFill/>
        </p:spPr>
        <p:txBody>
          <a:bodyPr wrap="square">
            <a:spAutoFit/>
          </a:bodyPr>
          <a:lstStyle/>
          <a:p>
            <a:r>
              <a:rPr lang="pt-BR" sz="1400" b="0" i="1">
                <a:solidFill>
                  <a:srgbClr val="3D4144"/>
                </a:solidFill>
                <a:effectLst/>
                <a:highlight>
                  <a:srgbClr val="FFFFFF"/>
                </a:highlight>
                <a:latin typeface="-apple-system"/>
              </a:rPr>
              <a:t>Isso é um argumento </a:t>
            </a:r>
            <a:r>
              <a:rPr lang="pt-BR" sz="1400" b="1" i="1">
                <a:solidFill>
                  <a:srgbClr val="3D4144"/>
                </a:solidFill>
                <a:effectLst/>
                <a:highlight>
                  <a:srgbClr val="FFFFFF"/>
                </a:highlight>
                <a:latin typeface="-apple-system"/>
              </a:rPr>
              <a:t>legal</a:t>
            </a:r>
            <a:r>
              <a:rPr lang="pt-BR" sz="1400" b="0" i="1">
                <a:solidFill>
                  <a:srgbClr val="3D4144"/>
                </a:solidFill>
                <a:effectLst/>
                <a:highlight>
                  <a:srgbClr val="FFFFFF"/>
                </a:highlight>
                <a:latin typeface="-apple-system"/>
              </a:rPr>
              <a:t> → </a:t>
            </a:r>
            <a:r>
              <a:rPr lang="pt-BR" sz="1400" b="0" i="1" noProof="1">
                <a:solidFill>
                  <a:srgbClr val="3D4144"/>
                </a:solidFill>
                <a:effectLst/>
                <a:highlight>
                  <a:srgbClr val="FFFFFF"/>
                </a:highlight>
                <a:latin typeface="-apple-system"/>
              </a:rPr>
              <a:t>This is a </a:t>
            </a:r>
            <a:r>
              <a:rPr lang="pt-BR" sz="1400" b="1" i="1" noProof="1">
                <a:solidFill>
                  <a:srgbClr val="3D4144"/>
                </a:solidFill>
                <a:effectLst/>
                <a:highlight>
                  <a:srgbClr val="FFFFFF"/>
                </a:highlight>
                <a:latin typeface="-apple-system"/>
              </a:rPr>
              <a:t>legal</a:t>
            </a:r>
            <a:r>
              <a:rPr lang="pt-BR" sz="1400" b="0" i="1" noProof="1">
                <a:solidFill>
                  <a:srgbClr val="3D4144"/>
                </a:solidFill>
                <a:effectLst/>
                <a:highlight>
                  <a:srgbClr val="FFFFFF"/>
                </a:highlight>
                <a:latin typeface="-apple-system"/>
              </a:rPr>
              <a:t> argument</a:t>
            </a:r>
            <a:endParaRPr lang="pt-BR" sz="1400" noProof="1"/>
          </a:p>
        </p:txBody>
      </p:sp>
      <p:pic>
        <p:nvPicPr>
          <p:cNvPr id="6" name="Imagen 5">
            <a:extLst>
              <a:ext uri="{FF2B5EF4-FFF2-40B4-BE49-F238E27FC236}">
                <a16:creationId xmlns:a16="http://schemas.microsoft.com/office/drawing/2014/main" id="{D0CC81B8-F547-2093-B9B3-8557E8875DE7}"/>
              </a:ext>
            </a:extLst>
          </p:cNvPr>
          <p:cNvPicPr>
            <a:picLocks noChangeAspect="1"/>
          </p:cNvPicPr>
          <p:nvPr/>
        </p:nvPicPr>
        <p:blipFill>
          <a:blip r:embed="rId2"/>
          <a:stretch>
            <a:fillRect/>
          </a:stretch>
        </p:blipFill>
        <p:spPr>
          <a:xfrm>
            <a:off x="5205609" y="2566981"/>
            <a:ext cx="3579067" cy="3652457"/>
          </a:xfrm>
          <a:prstGeom prst="rect">
            <a:avLst/>
          </a:prstGeom>
        </p:spPr>
      </p:pic>
    </p:spTree>
    <p:extLst>
      <p:ext uri="{BB962C8B-B14F-4D97-AF65-F5344CB8AC3E}">
        <p14:creationId xmlns:p14="http://schemas.microsoft.com/office/powerpoint/2010/main" val="1596942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F1758-66DA-DECE-A989-D052207C7B76}"/>
              </a:ext>
            </a:extLst>
          </p:cNvPr>
          <p:cNvSpPr>
            <a:spLocks noGrp="1"/>
          </p:cNvSpPr>
          <p:nvPr>
            <p:ph type="title"/>
          </p:nvPr>
        </p:nvSpPr>
        <p:spPr>
          <a:xfrm>
            <a:off x="1259633" y="609600"/>
            <a:ext cx="7408506" cy="510073"/>
          </a:xfrm>
        </p:spPr>
        <p:txBody>
          <a:bodyPr/>
          <a:lstStyle/>
          <a:p>
            <a:r>
              <a:rPr lang="es-ES" sz="3600">
                <a:latin typeface="Calibri" panose="020F0502020204030204" pitchFamily="34" charset="0"/>
                <a:cs typeface="Calibri" panose="020F0502020204030204" pitchFamily="34" charset="0"/>
              </a:rPr>
              <a:t>Atención</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F7A9BA09-6F61-FAF5-C38C-1E6FB256F80F}"/>
                  </a:ext>
                </a:extLst>
              </p:cNvPr>
              <p:cNvSpPr>
                <a:spLocks noGrp="1"/>
              </p:cNvSpPr>
              <p:nvPr>
                <p:ph type="body" sz="half" idx="1"/>
              </p:nvPr>
            </p:nvSpPr>
            <p:spPr>
              <a:xfrm>
                <a:off x="1259633" y="1334278"/>
                <a:ext cx="3579067" cy="5371322"/>
              </a:xfrm>
            </p:spPr>
            <p:txBody>
              <a:bodyPr/>
              <a:lstStyle/>
              <a:p>
                <a:pPr marL="0" indent="0" algn="just">
                  <a:buNone/>
                </a:pPr>
                <a:r>
                  <a:rPr lang="es-ES" sz="1500">
                    <a:latin typeface="Calibri" panose="020F0502020204030204" pitchFamily="34" charset="0"/>
                    <a:cs typeface="Calibri" panose="020F0502020204030204" pitchFamily="34" charset="0"/>
                  </a:rPr>
                  <a:t>En 2015 Luong et al. propusieron la arquitectura que se muestra a la derecha para solucionar el problema de atención. </a:t>
                </a:r>
              </a:p>
              <a:p>
                <a:pPr marL="0" indent="0" algn="just">
                  <a:buNone/>
                </a:pPr>
                <a:r>
                  <a:rPr lang="es-ES" sz="1500">
                    <a:latin typeface="Calibri" panose="020F0502020204030204" pitchFamily="34" charset="0"/>
                    <a:cs typeface="Calibri" panose="020F0502020204030204" pitchFamily="34" charset="0"/>
                  </a:rPr>
                  <a:t>El codificador (en azul) usa dos </a:t>
                </a:r>
                <a:r>
                  <a:rPr lang="es-ES" sz="1500" noProof="1">
                    <a:latin typeface="Calibri" panose="020F0502020204030204" pitchFamily="34" charset="0"/>
                    <a:cs typeface="Calibri" panose="020F0502020204030204" pitchFamily="34" charset="0"/>
                  </a:rPr>
                  <a:t>LSTMs</a:t>
                </a:r>
                <a:r>
                  <a:rPr lang="es-ES" sz="1500">
                    <a:latin typeface="Calibri" panose="020F0502020204030204" pitchFamily="34" charset="0"/>
                    <a:cs typeface="Calibri" panose="020F0502020204030204" pitchFamily="34" charset="0"/>
                  </a:rPr>
                  <a:t> apilados que procesan la secuencia de entrada y dan como salida los estados ocultos de cada celda</a:t>
                </a:r>
              </a:p>
              <a:p>
                <a:pPr marL="0" indent="0" algn="just">
                  <a:buNone/>
                </a:pPr>
                <a14:m>
                  <m:oMathPara xmlns:m="http://schemas.openxmlformats.org/officeDocument/2006/math">
                    <m:oMathParaPr>
                      <m:jc m:val="centerGroup"/>
                    </m:oMathParaPr>
                    <m:oMath xmlns:m="http://schemas.openxmlformats.org/officeDocument/2006/math">
                      <m:sSub>
                        <m:sSubPr>
                          <m:ctrlPr>
                            <a:rPr lang="es-MX" sz="1500" b="0" i="1" smtClean="0">
                              <a:latin typeface="Cambria Math" panose="02040503050406030204" pitchFamily="18" charset="0"/>
                              <a:cs typeface="Calibri" panose="020F0502020204030204" pitchFamily="34" charset="0"/>
                            </a:rPr>
                          </m:ctrlPr>
                        </m:sSubPr>
                        <m:e>
                          <m:r>
                            <a:rPr lang="es-MX" sz="1500" b="1" i="0" smtClean="0">
                              <a:latin typeface="Cambria Math" panose="02040503050406030204" pitchFamily="18" charset="0"/>
                              <a:cs typeface="Calibri" panose="020F0502020204030204" pitchFamily="34" charset="0"/>
                            </a:rPr>
                            <m:t>𝐡</m:t>
                          </m:r>
                        </m:e>
                        <m:sub>
                          <m:r>
                            <a:rPr lang="es-MX" sz="1500" b="0" i="1" smtClean="0">
                              <a:latin typeface="Cambria Math" panose="02040503050406030204" pitchFamily="18" charset="0"/>
                              <a:cs typeface="Calibri" panose="020F0502020204030204" pitchFamily="34" charset="0"/>
                            </a:rPr>
                            <m:t>𝑡</m:t>
                          </m:r>
                        </m:sub>
                      </m:sSub>
                      <m:r>
                        <a:rPr lang="es-MX" sz="1500" b="0" i="1" smtClean="0">
                          <a:latin typeface="Cambria Math" panose="02040503050406030204" pitchFamily="18" charset="0"/>
                          <a:cs typeface="Calibri" panose="020F0502020204030204" pitchFamily="34" charset="0"/>
                        </a:rPr>
                        <m:t>={</m:t>
                      </m:r>
                      <m:sSub>
                        <m:sSubPr>
                          <m:ctrlPr>
                            <a:rPr lang="es-MX" sz="1500" b="0" i="1" smtClean="0">
                              <a:latin typeface="Cambria Math" panose="02040503050406030204" pitchFamily="18" charset="0"/>
                              <a:cs typeface="Calibri" panose="020F0502020204030204" pitchFamily="34" charset="0"/>
                            </a:rPr>
                          </m:ctrlPr>
                        </m:sSubPr>
                        <m:e>
                          <m:r>
                            <a:rPr lang="es-MX" sz="1500" b="0" i="1" smtClean="0">
                              <a:latin typeface="Cambria Math" panose="02040503050406030204" pitchFamily="18" charset="0"/>
                              <a:cs typeface="Calibri" panose="020F0502020204030204" pitchFamily="34" charset="0"/>
                            </a:rPr>
                            <m:t>h</m:t>
                          </m:r>
                        </m:e>
                        <m:sub>
                          <m:r>
                            <a:rPr lang="es-MX" sz="1500" b="0" i="1" smtClean="0">
                              <a:latin typeface="Cambria Math" panose="02040503050406030204" pitchFamily="18" charset="0"/>
                              <a:cs typeface="Calibri" panose="020F0502020204030204" pitchFamily="34" charset="0"/>
                            </a:rPr>
                            <m:t>1</m:t>
                          </m:r>
                        </m:sub>
                      </m:sSub>
                      <m:r>
                        <a:rPr lang="es-MX" sz="1500" b="0" i="1" smtClean="0">
                          <a:latin typeface="Cambria Math" panose="02040503050406030204" pitchFamily="18" charset="0"/>
                          <a:cs typeface="Calibri" panose="020F0502020204030204" pitchFamily="34" charset="0"/>
                        </a:rPr>
                        <m:t>,…,</m:t>
                      </m:r>
                      <m:sSub>
                        <m:sSubPr>
                          <m:ctrlPr>
                            <a:rPr lang="es-MX" sz="1500" b="0" i="1" smtClean="0">
                              <a:latin typeface="Cambria Math" panose="02040503050406030204" pitchFamily="18" charset="0"/>
                              <a:cs typeface="Calibri" panose="020F0502020204030204" pitchFamily="34" charset="0"/>
                            </a:rPr>
                          </m:ctrlPr>
                        </m:sSubPr>
                        <m:e>
                          <m:r>
                            <a:rPr lang="es-MX" sz="1500" b="0" i="1" smtClean="0">
                              <a:latin typeface="Cambria Math" panose="02040503050406030204" pitchFamily="18" charset="0"/>
                              <a:cs typeface="Calibri" panose="020F0502020204030204" pitchFamily="34" charset="0"/>
                            </a:rPr>
                            <m:t>h</m:t>
                          </m:r>
                        </m:e>
                        <m:sub>
                          <m:sSub>
                            <m:sSubPr>
                              <m:ctrlPr>
                                <a:rPr lang="es-MX" sz="1500" b="0" i="1" smtClean="0">
                                  <a:latin typeface="Cambria Math" panose="02040503050406030204" pitchFamily="18" charset="0"/>
                                  <a:cs typeface="Calibri" panose="020F0502020204030204" pitchFamily="34" charset="0"/>
                                </a:rPr>
                              </m:ctrlPr>
                            </m:sSubPr>
                            <m:e>
                              <m:r>
                                <a:rPr lang="es-MX" sz="1500" b="0" i="1" smtClean="0">
                                  <a:latin typeface="Cambria Math" panose="02040503050406030204" pitchFamily="18" charset="0"/>
                                  <a:cs typeface="Calibri" panose="020F0502020204030204" pitchFamily="34" charset="0"/>
                                </a:rPr>
                                <m:t>𝑇</m:t>
                              </m:r>
                            </m:e>
                            <m:sub>
                              <m:r>
                                <a:rPr lang="es-MX" sz="1500" b="0" i="1" smtClean="0">
                                  <a:latin typeface="Cambria Math" panose="02040503050406030204" pitchFamily="18" charset="0"/>
                                  <a:cs typeface="Calibri" panose="020F0502020204030204" pitchFamily="34" charset="0"/>
                                </a:rPr>
                                <m:t>𝑥</m:t>
                              </m:r>
                            </m:sub>
                          </m:sSub>
                        </m:sub>
                      </m:sSub>
                      <m:r>
                        <a:rPr lang="es-MX" sz="1500" b="0" i="1" smtClean="0">
                          <a:latin typeface="Cambria Math" panose="02040503050406030204" pitchFamily="18" charset="0"/>
                          <a:cs typeface="Calibri" panose="020F0502020204030204" pitchFamily="34" charset="0"/>
                        </a:rPr>
                        <m:t>}</m:t>
                      </m:r>
                    </m:oMath>
                  </m:oMathPara>
                </a14:m>
                <a:endParaRPr lang="es-ES" sz="1500">
                  <a:latin typeface="Calibri" panose="020F0502020204030204" pitchFamily="34" charset="0"/>
                  <a:cs typeface="Calibri" panose="020F0502020204030204" pitchFamily="34" charset="0"/>
                </a:endParaRPr>
              </a:p>
              <a:p>
                <a:pPr marL="0" indent="0" algn="just">
                  <a:buNone/>
                </a:pPr>
                <a:r>
                  <a:rPr lang="es-ES" sz="1500">
                    <a:latin typeface="Calibri" panose="020F0502020204030204" pitchFamily="34" charset="0"/>
                    <a:cs typeface="Calibri" panose="020F0502020204030204" pitchFamily="34" charset="0"/>
                  </a:rPr>
                  <a:t>Para cada paso </a:t>
                </a:r>
                <a14:m>
                  <m:oMath xmlns:m="http://schemas.openxmlformats.org/officeDocument/2006/math">
                    <m:r>
                      <a:rPr lang="es-ES" sz="1500" i="1" dirty="0" smtClean="0">
                        <a:latin typeface="Cambria Math" panose="02040503050406030204" pitchFamily="18" charset="0"/>
                        <a:cs typeface="Calibri" panose="020F0502020204030204" pitchFamily="34" charset="0"/>
                      </a:rPr>
                      <m:t>𝑡</m:t>
                    </m:r>
                  </m:oMath>
                </a14:m>
                <a:r>
                  <a:rPr lang="es-ES" sz="1500">
                    <a:latin typeface="Calibri" panose="020F0502020204030204" pitchFamily="34" charset="0"/>
                    <a:cs typeface="Calibri" panose="020F0502020204030204" pitchFamily="34" charset="0"/>
                  </a:rPr>
                  <a:t>, el decodificador (marrón) captura el estado oculto </a:t>
                </a:r>
                <a14:m>
                  <m:oMath xmlns:m="http://schemas.openxmlformats.org/officeDocument/2006/math">
                    <m:sSub>
                      <m:sSubPr>
                        <m:ctrlPr>
                          <a:rPr lang="es-ES" sz="1500" i="1" dirty="0" smtClean="0">
                            <a:latin typeface="Cambria Math" panose="02040503050406030204" pitchFamily="18" charset="0"/>
                            <a:cs typeface="Calibri" panose="020F0502020204030204" pitchFamily="34" charset="0"/>
                          </a:rPr>
                        </m:ctrlPr>
                      </m:sSubPr>
                      <m:e>
                        <m:r>
                          <a:rPr lang="es-MX" sz="1500" b="1" i="0" dirty="0" smtClean="0">
                            <a:latin typeface="Cambria Math" panose="02040503050406030204" pitchFamily="18" charset="0"/>
                            <a:cs typeface="Calibri" panose="020F0502020204030204" pitchFamily="34" charset="0"/>
                          </a:rPr>
                          <m:t>𝐡</m:t>
                        </m:r>
                      </m:e>
                      <m:sub>
                        <m:r>
                          <a:rPr lang="es-ES" sz="1500" i="1" dirty="0" smtClean="0">
                            <a:latin typeface="Cambria Math" panose="02040503050406030204" pitchFamily="18" charset="0"/>
                            <a:cs typeface="Calibri" panose="020F0502020204030204" pitchFamily="34" charset="0"/>
                          </a:rPr>
                          <m:t>𝑡</m:t>
                        </m:r>
                      </m:sub>
                    </m:sSub>
                  </m:oMath>
                </a14:m>
                <a:r>
                  <a:rPr lang="es-ES" sz="1500">
                    <a:latin typeface="Calibri" panose="020F0502020204030204" pitchFamily="34" charset="0"/>
                    <a:cs typeface="Calibri" panose="020F0502020204030204" pitchFamily="34" charset="0"/>
                  </a:rPr>
                  <a:t> y calcula un vector de contexto </a:t>
                </a:r>
                <a14:m>
                  <m:oMath xmlns:m="http://schemas.openxmlformats.org/officeDocument/2006/math">
                    <m:sSub>
                      <m:sSubPr>
                        <m:ctrlPr>
                          <a:rPr lang="es-ES" sz="1500" i="1" dirty="0" smtClean="0">
                            <a:latin typeface="Cambria Math" panose="02040503050406030204" pitchFamily="18" charset="0"/>
                            <a:cs typeface="Calibri" panose="020F0502020204030204" pitchFamily="34" charset="0"/>
                          </a:rPr>
                        </m:ctrlPr>
                      </m:sSubPr>
                      <m:e>
                        <m:r>
                          <a:rPr lang="es-ES" sz="1500" b="1" i="0" dirty="0" smtClean="0">
                            <a:latin typeface="Cambria Math" panose="02040503050406030204" pitchFamily="18" charset="0"/>
                            <a:cs typeface="Calibri" panose="020F0502020204030204" pitchFamily="34" charset="0"/>
                          </a:rPr>
                          <m:t>𝐜</m:t>
                        </m:r>
                      </m:e>
                      <m:sub>
                        <m:r>
                          <a:rPr lang="es-ES" sz="1500" i="1" dirty="0" smtClean="0">
                            <a:latin typeface="Cambria Math" panose="02040503050406030204" pitchFamily="18" charset="0"/>
                            <a:cs typeface="Calibri" panose="020F0502020204030204" pitchFamily="34" charset="0"/>
                          </a:rPr>
                          <m:t>𝑡</m:t>
                        </m:r>
                      </m:sub>
                    </m:sSub>
                  </m:oMath>
                </a14:m>
                <a:r>
                  <a:rPr lang="es-ES" sz="1500">
                    <a:latin typeface="Calibri" panose="020F0502020204030204" pitchFamily="34" charset="0"/>
                    <a:cs typeface="Calibri" panose="020F0502020204030204" pitchFamily="34" charset="0"/>
                  </a:rPr>
                  <a:t> que captura la información relevante en la entrada. Estos vectores son concatenados para producir el estado oculto atencional</a:t>
                </a:r>
              </a:p>
              <a:p>
                <a:pPr marL="0" indent="0" algn="just">
                  <a:buNone/>
                </a:pPr>
                <a14:m>
                  <m:oMathPara xmlns:m="http://schemas.openxmlformats.org/officeDocument/2006/math">
                    <m:oMathParaPr>
                      <m:jc m:val="centerGroup"/>
                    </m:oMathParaPr>
                    <m:oMath xmlns:m="http://schemas.openxmlformats.org/officeDocument/2006/math">
                      <m:sSub>
                        <m:sSubPr>
                          <m:ctrlPr>
                            <a:rPr lang="es-MX" sz="1500" b="0" i="1" smtClean="0">
                              <a:latin typeface="Cambria Math" panose="02040503050406030204" pitchFamily="18" charset="0"/>
                              <a:cs typeface="Calibri" panose="020F0502020204030204" pitchFamily="34" charset="0"/>
                            </a:rPr>
                          </m:ctrlPr>
                        </m:sSubPr>
                        <m:e>
                          <m:acc>
                            <m:accPr>
                              <m:chr m:val="̃"/>
                              <m:ctrlPr>
                                <a:rPr lang="es-ES" sz="1500" i="1" smtClean="0">
                                  <a:latin typeface="Cambria Math" panose="02040503050406030204" pitchFamily="18" charset="0"/>
                                  <a:cs typeface="Calibri" panose="020F0502020204030204" pitchFamily="34" charset="0"/>
                                </a:rPr>
                              </m:ctrlPr>
                            </m:accPr>
                            <m:e>
                              <m:r>
                                <a:rPr lang="es-MX" sz="1500" b="1" i="1" smtClean="0">
                                  <a:latin typeface="Cambria Math" panose="02040503050406030204" pitchFamily="18" charset="0"/>
                                  <a:cs typeface="Calibri" panose="020F0502020204030204" pitchFamily="34" charset="0"/>
                                </a:rPr>
                                <m:t>𝒉</m:t>
                              </m:r>
                            </m:e>
                          </m:acc>
                        </m:e>
                        <m:sub>
                          <m:r>
                            <a:rPr lang="es-MX" sz="1500" b="0" i="1" smtClean="0">
                              <a:latin typeface="Cambria Math" panose="02040503050406030204" pitchFamily="18" charset="0"/>
                              <a:cs typeface="Calibri" panose="020F0502020204030204" pitchFamily="34" charset="0"/>
                            </a:rPr>
                            <m:t>𝑡</m:t>
                          </m:r>
                        </m:sub>
                      </m:sSub>
                      <m:r>
                        <a:rPr lang="es-MX" sz="1500" b="0" i="1" smtClean="0">
                          <a:latin typeface="Cambria Math" panose="02040503050406030204" pitchFamily="18" charset="0"/>
                          <a:cs typeface="Calibri" panose="020F0502020204030204" pitchFamily="34" charset="0"/>
                        </a:rPr>
                        <m:t>=</m:t>
                      </m:r>
                      <m:func>
                        <m:funcPr>
                          <m:ctrlPr>
                            <a:rPr lang="es-MX" sz="1500" b="0" i="1" smtClean="0">
                              <a:latin typeface="Cambria Math" panose="02040503050406030204" pitchFamily="18" charset="0"/>
                              <a:cs typeface="Calibri" panose="020F0502020204030204" pitchFamily="34" charset="0"/>
                            </a:rPr>
                          </m:ctrlPr>
                        </m:funcPr>
                        <m:fName>
                          <m:r>
                            <m:rPr>
                              <m:sty m:val="p"/>
                            </m:rPr>
                            <a:rPr lang="es-MX" sz="1500" b="0" i="0" smtClean="0">
                              <a:latin typeface="Cambria Math" panose="02040503050406030204" pitchFamily="18" charset="0"/>
                              <a:cs typeface="Calibri" panose="020F0502020204030204" pitchFamily="34" charset="0"/>
                            </a:rPr>
                            <m:t>tanh</m:t>
                          </m:r>
                        </m:fName>
                        <m:e>
                          <m:d>
                            <m:dPr>
                              <m:ctrlPr>
                                <a:rPr lang="es-MX" sz="1500" b="0" i="1" smtClean="0">
                                  <a:latin typeface="Cambria Math" panose="02040503050406030204" pitchFamily="18" charset="0"/>
                                  <a:cs typeface="Calibri" panose="020F0502020204030204" pitchFamily="34" charset="0"/>
                                </a:rPr>
                              </m:ctrlPr>
                            </m:dPr>
                            <m:e>
                              <m:sSub>
                                <m:sSubPr>
                                  <m:ctrlPr>
                                    <a:rPr lang="es-MX" sz="1500" b="0" i="1" smtClean="0">
                                      <a:latin typeface="Cambria Math" panose="02040503050406030204" pitchFamily="18" charset="0"/>
                                      <a:cs typeface="Calibri" panose="020F0502020204030204" pitchFamily="34" charset="0"/>
                                    </a:rPr>
                                  </m:ctrlPr>
                                </m:sSubPr>
                                <m:e>
                                  <m:r>
                                    <a:rPr lang="es-MX" sz="1500" b="0" i="1" smtClean="0">
                                      <a:latin typeface="Cambria Math" panose="02040503050406030204" pitchFamily="18" charset="0"/>
                                      <a:cs typeface="Calibri" panose="020F0502020204030204" pitchFamily="34" charset="0"/>
                                    </a:rPr>
                                    <m:t>𝑊</m:t>
                                  </m:r>
                                </m:e>
                                <m:sub>
                                  <m:r>
                                    <a:rPr lang="es-MX" sz="1500" b="0" i="1" smtClean="0">
                                      <a:latin typeface="Cambria Math" panose="02040503050406030204" pitchFamily="18" charset="0"/>
                                      <a:cs typeface="Calibri" panose="020F0502020204030204" pitchFamily="34" charset="0"/>
                                    </a:rPr>
                                    <m:t>𝑐</m:t>
                                  </m:r>
                                </m:sub>
                              </m:sSub>
                              <m:d>
                                <m:dPr>
                                  <m:begChr m:val="["/>
                                  <m:endChr m:val="]"/>
                                  <m:ctrlPr>
                                    <a:rPr lang="es-MX" sz="1500" b="0" i="1" smtClean="0">
                                      <a:latin typeface="Cambria Math" panose="02040503050406030204" pitchFamily="18" charset="0"/>
                                      <a:cs typeface="Calibri" panose="020F0502020204030204" pitchFamily="34" charset="0"/>
                                    </a:rPr>
                                  </m:ctrlPr>
                                </m:dPr>
                                <m:e>
                                  <m:sSub>
                                    <m:sSubPr>
                                      <m:ctrlPr>
                                        <a:rPr lang="es-MX" sz="1500" b="0" i="1" smtClean="0">
                                          <a:latin typeface="Cambria Math" panose="02040503050406030204" pitchFamily="18" charset="0"/>
                                          <a:cs typeface="Calibri" panose="020F0502020204030204" pitchFamily="34" charset="0"/>
                                        </a:rPr>
                                      </m:ctrlPr>
                                    </m:sSubPr>
                                    <m:e>
                                      <m:r>
                                        <a:rPr lang="es-MX" sz="1500" b="1" i="0" smtClean="0">
                                          <a:latin typeface="Cambria Math" panose="02040503050406030204" pitchFamily="18" charset="0"/>
                                          <a:cs typeface="Calibri" panose="020F0502020204030204" pitchFamily="34" charset="0"/>
                                        </a:rPr>
                                        <m:t>𝐜</m:t>
                                      </m:r>
                                    </m:e>
                                    <m:sub>
                                      <m:r>
                                        <a:rPr lang="es-MX" sz="1500" b="0" i="1" smtClean="0">
                                          <a:latin typeface="Cambria Math" panose="02040503050406030204" pitchFamily="18" charset="0"/>
                                          <a:cs typeface="Calibri" panose="020F0502020204030204" pitchFamily="34" charset="0"/>
                                        </a:rPr>
                                        <m:t>𝑡</m:t>
                                      </m:r>
                                    </m:sub>
                                  </m:sSub>
                                  <m:r>
                                    <a:rPr lang="es-MX" sz="1500" b="0" i="1" smtClean="0">
                                      <a:latin typeface="Cambria Math" panose="02040503050406030204" pitchFamily="18" charset="0"/>
                                      <a:cs typeface="Calibri" panose="020F0502020204030204" pitchFamily="34" charset="0"/>
                                    </a:rPr>
                                    <m:t>;</m:t>
                                  </m:r>
                                  <m:sSub>
                                    <m:sSubPr>
                                      <m:ctrlPr>
                                        <a:rPr lang="es-MX" sz="1500" b="0" i="1" smtClean="0">
                                          <a:latin typeface="Cambria Math" panose="02040503050406030204" pitchFamily="18" charset="0"/>
                                          <a:cs typeface="Calibri" panose="020F0502020204030204" pitchFamily="34" charset="0"/>
                                        </a:rPr>
                                      </m:ctrlPr>
                                    </m:sSubPr>
                                    <m:e>
                                      <m:r>
                                        <a:rPr lang="es-MX" sz="1500" b="1" i="0" smtClean="0">
                                          <a:latin typeface="Cambria Math" panose="02040503050406030204" pitchFamily="18" charset="0"/>
                                          <a:cs typeface="Calibri" panose="020F0502020204030204" pitchFamily="34" charset="0"/>
                                        </a:rPr>
                                        <m:t>𝐡</m:t>
                                      </m:r>
                                    </m:e>
                                    <m:sub>
                                      <m:r>
                                        <a:rPr lang="es-MX" sz="1500" b="0" i="1" smtClean="0">
                                          <a:latin typeface="Cambria Math" panose="02040503050406030204" pitchFamily="18" charset="0"/>
                                          <a:cs typeface="Calibri" panose="020F0502020204030204" pitchFamily="34" charset="0"/>
                                        </a:rPr>
                                        <m:t>𝑡</m:t>
                                      </m:r>
                                    </m:sub>
                                  </m:sSub>
                                </m:e>
                              </m:d>
                            </m:e>
                          </m:d>
                        </m:e>
                      </m:func>
                    </m:oMath>
                  </m:oMathPara>
                </a14:m>
                <a:endParaRPr lang="es-ES" sz="1500">
                  <a:latin typeface="Calibri" panose="020F0502020204030204" pitchFamily="34" charset="0"/>
                  <a:cs typeface="Calibri" panose="020F0502020204030204" pitchFamily="34" charset="0"/>
                </a:endParaRPr>
              </a:p>
              <a:p>
                <a:pPr marL="0" indent="0" algn="just">
                  <a:buNone/>
                </a:pPr>
                <a:r>
                  <a:rPr lang="es-ES" sz="1500">
                    <a:latin typeface="Calibri" panose="020F0502020204030204" pitchFamily="34" charset="0"/>
                    <a:cs typeface="Calibri" panose="020F0502020204030204" pitchFamily="34" charset="0"/>
                  </a:rPr>
                  <a:t>el cual es usado para generar la siguiente palabra decodificada por medio de</a:t>
                </a:r>
              </a:p>
              <a:p>
                <a:pPr marL="0" indent="0" algn="just">
                  <a:buNone/>
                </a:pPr>
                <a14:m>
                  <m:oMathPara xmlns:m="http://schemas.openxmlformats.org/officeDocument/2006/math">
                    <m:oMathParaPr>
                      <m:jc m:val="centerGroup"/>
                    </m:oMathParaPr>
                    <m:oMath xmlns:m="http://schemas.openxmlformats.org/officeDocument/2006/math">
                      <m:r>
                        <a:rPr lang="es-MX" sz="1500" b="0" i="1" smtClean="0">
                          <a:latin typeface="Cambria Math" panose="02040503050406030204" pitchFamily="18" charset="0"/>
                          <a:cs typeface="Calibri" panose="020F0502020204030204" pitchFamily="34" charset="0"/>
                        </a:rPr>
                        <m:t>𝑝</m:t>
                      </m:r>
                      <m:d>
                        <m:dPr>
                          <m:endChr m:val="|"/>
                          <m:ctrlPr>
                            <a:rPr lang="es-MX" sz="1500" b="0" i="1" smtClean="0">
                              <a:latin typeface="Cambria Math" panose="02040503050406030204" pitchFamily="18" charset="0"/>
                              <a:cs typeface="Calibri" panose="020F0502020204030204" pitchFamily="34" charset="0"/>
                            </a:rPr>
                          </m:ctrlPr>
                        </m:dPr>
                        <m:e>
                          <m:sSub>
                            <m:sSubPr>
                              <m:ctrlPr>
                                <a:rPr lang="es-MX" sz="1500" b="0" i="1" smtClean="0">
                                  <a:latin typeface="Cambria Math" panose="02040503050406030204" pitchFamily="18" charset="0"/>
                                  <a:cs typeface="Calibri" panose="020F0502020204030204" pitchFamily="34" charset="0"/>
                                </a:rPr>
                              </m:ctrlPr>
                            </m:sSubPr>
                            <m:e>
                              <m:r>
                                <a:rPr lang="es-MX" sz="1500" b="0" i="1" smtClean="0">
                                  <a:latin typeface="Cambria Math" panose="02040503050406030204" pitchFamily="18" charset="0"/>
                                  <a:cs typeface="Calibri" panose="020F0502020204030204" pitchFamily="34" charset="0"/>
                                </a:rPr>
                                <m:t>𝑦</m:t>
                              </m:r>
                            </m:e>
                            <m:sub>
                              <m:r>
                                <a:rPr lang="es-MX" sz="1500" b="0" i="1" smtClean="0">
                                  <a:latin typeface="Cambria Math" panose="02040503050406030204" pitchFamily="18" charset="0"/>
                                  <a:cs typeface="Calibri" panose="020F0502020204030204" pitchFamily="34" charset="0"/>
                                </a:rPr>
                                <m:t>𝑡</m:t>
                              </m:r>
                            </m:sub>
                          </m:sSub>
                        </m:e>
                      </m:d>
                      <m:sSub>
                        <m:sSubPr>
                          <m:ctrlPr>
                            <a:rPr lang="es-MX" sz="1500" b="0" i="1" smtClean="0">
                              <a:latin typeface="Cambria Math" panose="02040503050406030204" pitchFamily="18" charset="0"/>
                              <a:cs typeface="Calibri" panose="020F0502020204030204" pitchFamily="34" charset="0"/>
                            </a:rPr>
                          </m:ctrlPr>
                        </m:sSubPr>
                        <m:e>
                          <m:r>
                            <a:rPr lang="es-MX" sz="1500" b="0" i="1" smtClean="0">
                              <a:latin typeface="Cambria Math" panose="02040503050406030204" pitchFamily="18" charset="0"/>
                              <a:cs typeface="Calibri" panose="020F0502020204030204" pitchFamily="34" charset="0"/>
                            </a:rPr>
                            <m:t>𝑦</m:t>
                          </m:r>
                        </m:e>
                        <m:sub>
                          <m:r>
                            <a:rPr lang="es-MX" sz="1500" b="0" i="1" smtClean="0">
                              <a:latin typeface="Cambria Math" panose="02040503050406030204" pitchFamily="18" charset="0"/>
                              <a:cs typeface="Calibri" panose="020F0502020204030204" pitchFamily="34" charset="0"/>
                            </a:rPr>
                            <m:t>&lt;</m:t>
                          </m:r>
                          <m:r>
                            <a:rPr lang="es-MX" sz="1500" b="0" i="1" smtClean="0">
                              <a:latin typeface="Cambria Math" panose="02040503050406030204" pitchFamily="18" charset="0"/>
                              <a:cs typeface="Calibri" panose="020F0502020204030204" pitchFamily="34" charset="0"/>
                            </a:rPr>
                            <m:t>𝑡</m:t>
                          </m:r>
                        </m:sub>
                      </m:sSub>
                      <m:r>
                        <a:rPr lang="es-MX" sz="1500" b="0" i="1" smtClean="0">
                          <a:latin typeface="Cambria Math" panose="02040503050406030204" pitchFamily="18" charset="0"/>
                          <a:cs typeface="Calibri" panose="020F0502020204030204" pitchFamily="34" charset="0"/>
                        </a:rPr>
                        <m:t>,</m:t>
                      </m:r>
                      <m:r>
                        <a:rPr lang="es-MX" sz="1500" b="0" i="1" smtClean="0">
                          <a:latin typeface="Cambria Math" panose="02040503050406030204" pitchFamily="18" charset="0"/>
                          <a:cs typeface="Calibri" panose="020F0502020204030204" pitchFamily="34" charset="0"/>
                        </a:rPr>
                        <m:t>𝑥</m:t>
                      </m:r>
                      <m:r>
                        <a:rPr lang="es-MX" sz="1500" b="0" i="1" smtClean="0">
                          <a:latin typeface="Cambria Math" panose="02040503050406030204" pitchFamily="18" charset="0"/>
                          <a:cs typeface="Calibri" panose="020F0502020204030204" pitchFamily="34" charset="0"/>
                        </a:rPr>
                        <m:t>)=</m:t>
                      </m:r>
                      <m:r>
                        <a:rPr lang="es-MX" sz="1500" b="0" i="1" smtClean="0">
                          <a:latin typeface="Cambria Math" panose="02040503050406030204" pitchFamily="18" charset="0"/>
                          <a:cs typeface="Calibri" panose="020F0502020204030204" pitchFamily="34" charset="0"/>
                        </a:rPr>
                        <m:t>𝑠𝑜𝑓𝑡𝑚𝑎𝑥</m:t>
                      </m:r>
                      <m:r>
                        <a:rPr lang="es-MX" sz="1500" b="0" i="1" smtClean="0">
                          <a:latin typeface="Cambria Math" panose="02040503050406030204" pitchFamily="18" charset="0"/>
                          <a:cs typeface="Calibri" panose="020F0502020204030204" pitchFamily="34" charset="0"/>
                        </a:rPr>
                        <m:t>(</m:t>
                      </m:r>
                      <m:sSub>
                        <m:sSubPr>
                          <m:ctrlPr>
                            <a:rPr lang="es-MX" sz="1500" b="0" i="1" smtClean="0">
                              <a:latin typeface="Cambria Math" panose="02040503050406030204" pitchFamily="18" charset="0"/>
                              <a:cs typeface="Calibri" panose="020F0502020204030204" pitchFamily="34" charset="0"/>
                            </a:rPr>
                          </m:ctrlPr>
                        </m:sSubPr>
                        <m:e>
                          <m:r>
                            <a:rPr lang="es-MX" sz="1500" b="0" i="1" smtClean="0">
                              <a:latin typeface="Cambria Math" panose="02040503050406030204" pitchFamily="18" charset="0"/>
                              <a:cs typeface="Calibri" panose="020F0502020204030204" pitchFamily="34" charset="0"/>
                            </a:rPr>
                            <m:t>𝑊</m:t>
                          </m:r>
                        </m:e>
                        <m:sub>
                          <m:r>
                            <a:rPr lang="es-MX" sz="1500" b="0" i="1" smtClean="0">
                              <a:latin typeface="Cambria Math" panose="02040503050406030204" pitchFamily="18" charset="0"/>
                              <a:cs typeface="Calibri" panose="020F0502020204030204" pitchFamily="34" charset="0"/>
                            </a:rPr>
                            <m:t>𝑠</m:t>
                          </m:r>
                        </m:sub>
                      </m:sSub>
                      <m:sSub>
                        <m:sSubPr>
                          <m:ctrlPr>
                            <a:rPr lang="es-MX" sz="1500" i="1">
                              <a:latin typeface="Cambria Math" panose="02040503050406030204" pitchFamily="18" charset="0"/>
                              <a:cs typeface="Calibri" panose="020F0502020204030204" pitchFamily="34" charset="0"/>
                            </a:rPr>
                          </m:ctrlPr>
                        </m:sSubPr>
                        <m:e>
                          <m:acc>
                            <m:accPr>
                              <m:chr m:val="̃"/>
                              <m:ctrlPr>
                                <a:rPr lang="es-ES" sz="1500" i="1">
                                  <a:latin typeface="Cambria Math" panose="02040503050406030204" pitchFamily="18" charset="0"/>
                                  <a:cs typeface="Calibri" panose="020F0502020204030204" pitchFamily="34" charset="0"/>
                                </a:rPr>
                              </m:ctrlPr>
                            </m:accPr>
                            <m:e>
                              <m:r>
                                <a:rPr lang="es-MX" sz="1500" b="1" i="0" smtClean="0">
                                  <a:latin typeface="Cambria Math" panose="02040503050406030204" pitchFamily="18" charset="0"/>
                                  <a:cs typeface="Calibri" panose="020F0502020204030204" pitchFamily="34" charset="0"/>
                                </a:rPr>
                                <m:t>𝐡</m:t>
                              </m:r>
                            </m:e>
                          </m:acc>
                        </m:e>
                        <m:sub>
                          <m:r>
                            <a:rPr lang="es-MX" sz="1500" i="1">
                              <a:latin typeface="Cambria Math" panose="02040503050406030204" pitchFamily="18" charset="0"/>
                              <a:cs typeface="Calibri" panose="020F0502020204030204" pitchFamily="34" charset="0"/>
                            </a:rPr>
                            <m:t>𝑡</m:t>
                          </m:r>
                        </m:sub>
                      </m:sSub>
                      <m:r>
                        <a:rPr lang="es-MX" sz="1500" b="0" i="1" smtClean="0">
                          <a:latin typeface="Cambria Math" panose="02040503050406030204" pitchFamily="18" charset="0"/>
                          <a:cs typeface="Calibri" panose="020F0502020204030204" pitchFamily="34" charset="0"/>
                        </a:rPr>
                        <m:t>)</m:t>
                      </m:r>
                    </m:oMath>
                  </m:oMathPara>
                </a14:m>
                <a:endParaRPr lang="es-ES" sz="1500">
                  <a:latin typeface="Calibri" panose="020F0502020204030204" pitchFamily="34" charset="0"/>
                  <a:cs typeface="Calibri" panose="020F0502020204030204" pitchFamily="34" charset="0"/>
                </a:endParaRPr>
              </a:p>
            </p:txBody>
          </p:sp>
        </mc:Choice>
        <mc:Fallback xmlns="">
          <p:sp>
            <p:nvSpPr>
              <p:cNvPr id="3" name="Marcador de texto 2">
                <a:extLst>
                  <a:ext uri="{FF2B5EF4-FFF2-40B4-BE49-F238E27FC236}">
                    <a16:creationId xmlns:a16="http://schemas.microsoft.com/office/drawing/2014/main" id="{F7A9BA09-6F61-FAF5-C38C-1E6FB256F80F}"/>
                  </a:ext>
                </a:extLst>
              </p:cNvPr>
              <p:cNvSpPr>
                <a:spLocks noGrp="1" noRot="1" noChangeAspect="1" noMove="1" noResize="1" noEditPoints="1" noAdjustHandles="1" noChangeArrowheads="1" noChangeShapeType="1" noTextEdit="1"/>
              </p:cNvSpPr>
              <p:nvPr>
                <p:ph type="body" sz="half" idx="1"/>
              </p:nvPr>
            </p:nvSpPr>
            <p:spPr>
              <a:xfrm>
                <a:off x="1259633" y="1334278"/>
                <a:ext cx="3579067" cy="5371322"/>
              </a:xfrm>
              <a:blipFill>
                <a:blip r:embed="rId2"/>
                <a:stretch>
                  <a:fillRect l="-681" t="-227" r="-681"/>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B05AC638-3647-C6E9-5841-E3F968155368}"/>
              </a:ext>
            </a:extLst>
          </p:cNvPr>
          <p:cNvSpPr>
            <a:spLocks noGrp="1"/>
          </p:cNvSpPr>
          <p:nvPr>
            <p:ph sz="half" idx="2"/>
          </p:nvPr>
        </p:nvSpPr>
        <p:spPr/>
        <p:txBody>
          <a:bodyPr/>
          <a:lstStyle/>
          <a:p>
            <a:pPr marL="0" indent="0">
              <a:buNone/>
            </a:pPr>
            <a:r>
              <a:rPr lang="es-ES"/>
              <a:t> </a:t>
            </a:r>
          </a:p>
        </p:txBody>
      </p:sp>
      <p:sp>
        <p:nvSpPr>
          <p:cNvPr id="5" name="Marcador de número de diapositiva 4">
            <a:extLst>
              <a:ext uri="{FF2B5EF4-FFF2-40B4-BE49-F238E27FC236}">
                <a16:creationId xmlns:a16="http://schemas.microsoft.com/office/drawing/2014/main" id="{DA5DE978-0A5E-04AB-BA58-71753F2A439E}"/>
              </a:ext>
            </a:extLst>
          </p:cNvPr>
          <p:cNvSpPr>
            <a:spLocks noGrp="1"/>
          </p:cNvSpPr>
          <p:nvPr>
            <p:ph type="sldNum" sz="quarter" idx="12"/>
          </p:nvPr>
        </p:nvSpPr>
        <p:spPr/>
        <p:txBody>
          <a:bodyPr/>
          <a:lstStyle/>
          <a:p>
            <a:pPr>
              <a:defRPr/>
            </a:pPr>
            <a:fld id="{83EB8D7C-5483-4286-B1B5-2E6E3C06B2ED}" type="slidenum">
              <a:rPr lang="en-US" altLang="es-MX" smtClean="0"/>
              <a:pPr>
                <a:defRPr/>
              </a:pPr>
              <a:t>25</a:t>
            </a:fld>
            <a:endParaRPr lang="en-US" altLang="es-MX"/>
          </a:p>
        </p:txBody>
      </p:sp>
      <p:pic>
        <p:nvPicPr>
          <p:cNvPr id="7" name="Imagen 6">
            <a:extLst>
              <a:ext uri="{FF2B5EF4-FFF2-40B4-BE49-F238E27FC236}">
                <a16:creationId xmlns:a16="http://schemas.microsoft.com/office/drawing/2014/main" id="{4DE2498E-7C38-2956-EF95-6CA88A9F7B0B}"/>
              </a:ext>
            </a:extLst>
          </p:cNvPr>
          <p:cNvPicPr>
            <a:picLocks noChangeAspect="1"/>
          </p:cNvPicPr>
          <p:nvPr/>
        </p:nvPicPr>
        <p:blipFill>
          <a:blip r:embed="rId3"/>
          <a:stretch>
            <a:fillRect/>
          </a:stretch>
        </p:blipFill>
        <p:spPr>
          <a:xfrm>
            <a:off x="5551932" y="1272073"/>
            <a:ext cx="3116207" cy="3044404"/>
          </a:xfrm>
          <a:prstGeom prst="rect">
            <a:avLst/>
          </a:prstGeom>
        </p:spPr>
      </p:pic>
      <p:pic>
        <p:nvPicPr>
          <p:cNvPr id="6" name="Imagen 5">
            <a:extLst>
              <a:ext uri="{FF2B5EF4-FFF2-40B4-BE49-F238E27FC236}">
                <a16:creationId xmlns:a16="http://schemas.microsoft.com/office/drawing/2014/main" id="{908ED209-40B5-6150-1F4B-E0471CA81CD2}"/>
              </a:ext>
            </a:extLst>
          </p:cNvPr>
          <p:cNvPicPr>
            <a:picLocks noChangeAspect="1"/>
          </p:cNvPicPr>
          <p:nvPr/>
        </p:nvPicPr>
        <p:blipFill>
          <a:blip r:embed="rId4"/>
          <a:stretch>
            <a:fillRect/>
          </a:stretch>
        </p:blipFill>
        <p:spPr>
          <a:xfrm>
            <a:off x="5819853" y="4316477"/>
            <a:ext cx="2305893" cy="2353176"/>
          </a:xfrm>
          <a:prstGeom prst="rect">
            <a:avLst/>
          </a:prstGeom>
        </p:spPr>
      </p:pic>
      <p:sp>
        <p:nvSpPr>
          <p:cNvPr id="9" name="CuadroTexto 8">
            <a:extLst>
              <a:ext uri="{FF2B5EF4-FFF2-40B4-BE49-F238E27FC236}">
                <a16:creationId xmlns:a16="http://schemas.microsoft.com/office/drawing/2014/main" id="{2A364351-3082-A73E-2F86-D9A1DB569F62}"/>
              </a:ext>
            </a:extLst>
          </p:cNvPr>
          <p:cNvSpPr txBox="1"/>
          <p:nvPr/>
        </p:nvSpPr>
        <p:spPr>
          <a:xfrm>
            <a:off x="1233199" y="6286546"/>
            <a:ext cx="4572000" cy="600164"/>
          </a:xfrm>
          <a:prstGeom prst="rect">
            <a:avLst/>
          </a:prstGeom>
          <a:noFill/>
        </p:spPr>
        <p:txBody>
          <a:bodyPr wrap="square">
            <a:spAutoFit/>
          </a:bodyPr>
          <a:lstStyle/>
          <a:p>
            <a:r>
              <a:rPr lang="en-US" sz="1100" dirty="0">
                <a:latin typeface="Calibri" panose="020F0502020204030204" pitchFamily="34" charset="0"/>
                <a:cs typeface="Calibri" panose="020F0502020204030204" pitchFamily="34" charset="0"/>
              </a:rPr>
              <a:t>Luong, T., Pham, H., &amp; Manning, C. D. (2015). </a:t>
            </a:r>
            <a:r>
              <a:rPr lang="en-US" sz="1100" dirty="0">
                <a:solidFill>
                  <a:srgbClr val="00206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Effective Approaches to Attention-based Neural Machine Translation</a:t>
            </a:r>
            <a:r>
              <a:rPr lang="en-US" sz="1100" dirty="0">
                <a:latin typeface="Calibri" panose="020F0502020204030204" pitchFamily="34" charset="0"/>
                <a:cs typeface="Calibri" panose="020F0502020204030204" pitchFamily="34" charset="0"/>
              </a:rPr>
              <a:t>. </a:t>
            </a:r>
            <a:r>
              <a:rPr lang="en-US" sz="1100" i="1" dirty="0">
                <a:latin typeface="Calibri" panose="020F0502020204030204" pitchFamily="34" charset="0"/>
                <a:cs typeface="Calibri" panose="020F0502020204030204" pitchFamily="34" charset="0"/>
              </a:rPr>
              <a:t>Proc. of the 2015 Conf. on Empirical Methods in Natural Language Processing</a:t>
            </a:r>
            <a:r>
              <a:rPr lang="en-US" sz="1100" dirty="0">
                <a:latin typeface="Calibri" panose="020F0502020204030204" pitchFamily="34" charset="0"/>
                <a:cs typeface="Calibri" panose="020F0502020204030204" pitchFamily="34" charset="0"/>
              </a:rPr>
              <a:t>, 1412–1421.</a:t>
            </a:r>
          </a:p>
        </p:txBody>
      </p:sp>
    </p:spTree>
    <p:extLst>
      <p:ext uri="{BB962C8B-B14F-4D97-AF65-F5344CB8AC3E}">
        <p14:creationId xmlns:p14="http://schemas.microsoft.com/office/powerpoint/2010/main" val="390870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F1758-66DA-DECE-A989-D052207C7B76}"/>
              </a:ext>
            </a:extLst>
          </p:cNvPr>
          <p:cNvSpPr>
            <a:spLocks noGrp="1"/>
          </p:cNvSpPr>
          <p:nvPr>
            <p:ph type="title"/>
          </p:nvPr>
        </p:nvSpPr>
        <p:spPr>
          <a:xfrm>
            <a:off x="1259633" y="609600"/>
            <a:ext cx="7408506" cy="510073"/>
          </a:xfrm>
        </p:spPr>
        <p:txBody>
          <a:bodyPr/>
          <a:lstStyle/>
          <a:p>
            <a:r>
              <a:rPr lang="es-ES" sz="3600">
                <a:latin typeface="Calibri" panose="020F0502020204030204" pitchFamily="34" charset="0"/>
                <a:cs typeface="Calibri" panose="020F0502020204030204" pitchFamily="34" charset="0"/>
              </a:rPr>
              <a:t>Atención Global</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F7A9BA09-6F61-FAF5-C38C-1E6FB256F80F}"/>
                  </a:ext>
                </a:extLst>
              </p:cNvPr>
              <p:cNvSpPr>
                <a:spLocks noGrp="1"/>
              </p:cNvSpPr>
              <p:nvPr>
                <p:ph type="body" sz="half" idx="1"/>
              </p:nvPr>
            </p:nvSpPr>
            <p:spPr>
              <a:xfrm>
                <a:off x="1259633" y="1334278"/>
                <a:ext cx="3672730" cy="5371322"/>
              </a:xfrm>
            </p:spPr>
            <p:txBody>
              <a:bodyPr/>
              <a:lstStyle/>
              <a:p>
                <a:pPr marL="0" indent="0" algn="just">
                  <a:buNone/>
                </a:pPr>
                <a:r>
                  <a:rPr lang="es-ES" sz="1500">
                    <a:latin typeface="Calibri" panose="020F0502020204030204" pitchFamily="34" charset="0"/>
                    <a:cs typeface="Calibri" panose="020F0502020204030204" pitchFamily="34" charset="0"/>
                  </a:rPr>
                  <a:t>La atención global se basa en la idea de usar todos los estados ocultos al calcular el vector de contexto </a:t>
                </a:r>
                <a14:m>
                  <m:oMath xmlns:m="http://schemas.openxmlformats.org/officeDocument/2006/math">
                    <m:sSub>
                      <m:sSubPr>
                        <m:ctrlPr>
                          <a:rPr lang="es-MX" sz="1500" b="0" i="1" smtClean="0">
                            <a:latin typeface="Cambria Math" panose="02040503050406030204" pitchFamily="18" charset="0"/>
                            <a:cs typeface="Calibri" panose="020F0502020204030204" pitchFamily="34" charset="0"/>
                          </a:rPr>
                        </m:ctrlPr>
                      </m:sSubPr>
                      <m:e>
                        <m:r>
                          <a:rPr lang="es-MX" sz="1500" b="1" i="0" smtClean="0">
                            <a:latin typeface="Cambria Math" panose="02040503050406030204" pitchFamily="18" charset="0"/>
                            <a:cs typeface="Calibri" panose="020F0502020204030204" pitchFamily="34" charset="0"/>
                          </a:rPr>
                          <m:t>𝐜</m:t>
                        </m:r>
                      </m:e>
                      <m:sub>
                        <m:r>
                          <a:rPr lang="es-MX" sz="1500" b="0" i="1" smtClean="0">
                            <a:latin typeface="Cambria Math" panose="02040503050406030204" pitchFamily="18" charset="0"/>
                            <a:cs typeface="Calibri" panose="020F0502020204030204" pitchFamily="34" charset="0"/>
                          </a:rPr>
                          <m:t>𝑡</m:t>
                        </m:r>
                      </m:sub>
                    </m:sSub>
                  </m:oMath>
                </a14:m>
                <a:r>
                  <a:rPr lang="es-ES" sz="1500">
                    <a:latin typeface="Calibri" panose="020F0502020204030204" pitchFamily="34" charset="0"/>
                    <a:cs typeface="Calibri" panose="020F0502020204030204" pitchFamily="34" charset="0"/>
                  </a:rPr>
                  <a:t>. En este tipo de modelo se calcula un vector de alineamiento de longitud variable </a:t>
                </a:r>
                <a14:m>
                  <m:oMath xmlns:m="http://schemas.openxmlformats.org/officeDocument/2006/math">
                    <m:sSub>
                      <m:sSubPr>
                        <m:ctrlPr>
                          <a:rPr lang="es-ES" sz="1500" i="1" dirty="0" smtClean="0">
                            <a:latin typeface="Cambria Math" panose="02040503050406030204" pitchFamily="18" charset="0"/>
                            <a:cs typeface="Calibri" panose="020F0502020204030204" pitchFamily="34" charset="0"/>
                          </a:rPr>
                        </m:ctrlPr>
                      </m:sSubPr>
                      <m:e>
                        <m:r>
                          <a:rPr lang="es-ES" sz="1500" b="1" i="1" dirty="0" smtClean="0">
                            <a:latin typeface="Cambria Math" panose="02040503050406030204" pitchFamily="18" charset="0"/>
                            <a:cs typeface="Calibri" panose="020F0502020204030204" pitchFamily="34" charset="0"/>
                          </a:rPr>
                          <m:t>𝒂</m:t>
                        </m:r>
                      </m:e>
                      <m:sub>
                        <m:r>
                          <a:rPr lang="es-ES" sz="1500" i="1" dirty="0" smtClean="0">
                            <a:latin typeface="Cambria Math" panose="02040503050406030204" pitchFamily="18" charset="0"/>
                            <a:cs typeface="Calibri" panose="020F0502020204030204" pitchFamily="34" charset="0"/>
                          </a:rPr>
                          <m:t>𝑡</m:t>
                        </m:r>
                      </m:sub>
                    </m:sSub>
                  </m:oMath>
                </a14:m>
                <a:r>
                  <a:rPr lang="es-ES" sz="1500">
                    <a:latin typeface="Calibri" panose="020F0502020204030204" pitchFamily="34" charset="0"/>
                    <a:cs typeface="Calibri" panose="020F0502020204030204" pitchFamily="34" charset="0"/>
                  </a:rPr>
                  <a:t>, cuyo tamaño es igual al número de pasos de la entrada, por comparación del estado oculto </a:t>
                </a:r>
                <a14:m>
                  <m:oMath xmlns:m="http://schemas.openxmlformats.org/officeDocument/2006/math">
                    <m:sSub>
                      <m:sSubPr>
                        <m:ctrlPr>
                          <a:rPr lang="es-ES" sz="1500" b="1" i="1" dirty="0" smtClean="0">
                            <a:latin typeface="Cambria Math" panose="02040503050406030204" pitchFamily="18" charset="0"/>
                            <a:cs typeface="Calibri" panose="020F0502020204030204" pitchFamily="34" charset="0"/>
                          </a:rPr>
                        </m:ctrlPr>
                      </m:sSubPr>
                      <m:e>
                        <m:r>
                          <a:rPr lang="es-ES" sz="1500" b="1" i="0" dirty="0" smtClean="0">
                            <a:latin typeface="Cambria Math" panose="02040503050406030204" pitchFamily="18" charset="0"/>
                            <a:cs typeface="Calibri" panose="020F0502020204030204" pitchFamily="34" charset="0"/>
                          </a:rPr>
                          <m:t>𝐡</m:t>
                        </m:r>
                      </m:e>
                      <m:sub>
                        <m:r>
                          <a:rPr lang="es-ES" sz="1500" i="1" dirty="0" smtClean="0">
                            <a:latin typeface="Cambria Math" panose="02040503050406030204" pitchFamily="18" charset="0"/>
                            <a:cs typeface="Calibri" panose="020F0502020204030204" pitchFamily="34" charset="0"/>
                          </a:rPr>
                          <m:t>𝑡</m:t>
                        </m:r>
                      </m:sub>
                    </m:sSub>
                  </m:oMath>
                </a14:m>
                <a:r>
                  <a:rPr lang="es-ES" sz="1500">
                    <a:latin typeface="Calibri" panose="020F0502020204030204" pitchFamily="34" charset="0"/>
                    <a:cs typeface="Calibri" panose="020F0502020204030204" pitchFamily="34" charset="0"/>
                  </a:rPr>
                  <a:t> del objetivo con cada estado oculto de la fuente </a:t>
                </a:r>
                <a14:m>
                  <m:oMath xmlns:m="http://schemas.openxmlformats.org/officeDocument/2006/math">
                    <m:sSub>
                      <m:sSubPr>
                        <m:ctrlPr>
                          <a:rPr lang="es-MX" sz="1500" b="0" i="1" smtClean="0">
                            <a:latin typeface="Cambria Math" panose="02040503050406030204" pitchFamily="18" charset="0"/>
                            <a:cs typeface="Calibri" panose="020F0502020204030204" pitchFamily="34" charset="0"/>
                          </a:rPr>
                        </m:ctrlPr>
                      </m:sSubPr>
                      <m:e>
                        <m:acc>
                          <m:accPr>
                            <m:chr m:val="̅"/>
                            <m:ctrlPr>
                              <a:rPr lang="es-MX" sz="1500" b="1" i="1" smtClean="0">
                                <a:latin typeface="Cambria Math" panose="02040503050406030204" pitchFamily="18" charset="0"/>
                                <a:cs typeface="Calibri" panose="020F0502020204030204" pitchFamily="34" charset="0"/>
                              </a:rPr>
                            </m:ctrlPr>
                          </m:accPr>
                          <m:e>
                            <m:r>
                              <a:rPr lang="es-MX" sz="1500" b="1" i="0" smtClean="0">
                                <a:latin typeface="Cambria Math" panose="02040503050406030204" pitchFamily="18" charset="0"/>
                                <a:cs typeface="Calibri" panose="020F0502020204030204" pitchFamily="34" charset="0"/>
                              </a:rPr>
                              <m:t>𝐡</m:t>
                            </m:r>
                          </m:e>
                        </m:acc>
                      </m:e>
                      <m:sub>
                        <m:r>
                          <a:rPr lang="es-MX" sz="1500" b="0" i="1" smtClean="0">
                            <a:latin typeface="Cambria Math" panose="02040503050406030204" pitchFamily="18" charset="0"/>
                            <a:cs typeface="Calibri" panose="020F0502020204030204" pitchFamily="34" charset="0"/>
                          </a:rPr>
                          <m:t>𝑠</m:t>
                        </m:r>
                      </m:sub>
                    </m:sSub>
                  </m:oMath>
                </a14:m>
                <a:r>
                  <a:rPr lang="es-ES" sz="1500">
                    <a:latin typeface="Calibri" panose="020F0502020204030204" pitchFamily="34" charset="0"/>
                    <a:cs typeface="Calibri" panose="020F0502020204030204" pitchFamily="34" charset="0"/>
                  </a:rPr>
                  <a:t>.</a:t>
                </a:r>
              </a:p>
              <a:p>
                <a:pPr marL="0" indent="0" algn="just">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s-ES" sz="1500" i="1" smtClean="0">
                              <a:latin typeface="Cambria Math" panose="02040503050406030204" pitchFamily="18" charset="0"/>
                              <a:cs typeface="Calibri" panose="020F0502020204030204" pitchFamily="34" charset="0"/>
                            </a:rPr>
                          </m:ctrlPr>
                        </m:mPr>
                        <m:mr>
                          <m:e>
                            <m:sSub>
                              <m:sSubPr>
                                <m:ctrlPr>
                                  <a:rPr lang="es-MX" sz="1500" i="1">
                                    <a:latin typeface="Cambria Math" panose="02040503050406030204" pitchFamily="18" charset="0"/>
                                    <a:cs typeface="Calibri" panose="020F0502020204030204" pitchFamily="34" charset="0"/>
                                  </a:rPr>
                                </m:ctrlPr>
                              </m:sSubPr>
                              <m:e>
                                <m:r>
                                  <a:rPr lang="es-MX" sz="1500" b="1" i="1">
                                    <a:latin typeface="Cambria Math" panose="02040503050406030204" pitchFamily="18" charset="0"/>
                                    <a:cs typeface="Calibri" panose="020F0502020204030204" pitchFamily="34" charset="0"/>
                                  </a:rPr>
                                  <m:t>𝒂</m:t>
                                </m:r>
                              </m:e>
                              <m:sub>
                                <m:r>
                                  <a:rPr lang="es-MX" sz="1500" i="1">
                                    <a:latin typeface="Cambria Math" panose="02040503050406030204" pitchFamily="18" charset="0"/>
                                    <a:cs typeface="Calibri" panose="020F0502020204030204" pitchFamily="34" charset="0"/>
                                  </a:rPr>
                                  <m:t>𝑡</m:t>
                                </m:r>
                              </m:sub>
                            </m:sSub>
                            <m:d>
                              <m:dPr>
                                <m:ctrlPr>
                                  <a:rPr lang="es-MX" sz="1500" i="1">
                                    <a:latin typeface="Cambria Math" panose="02040503050406030204" pitchFamily="18" charset="0"/>
                                    <a:cs typeface="Calibri" panose="020F0502020204030204" pitchFamily="34" charset="0"/>
                                  </a:rPr>
                                </m:ctrlPr>
                              </m:dPr>
                              <m:e>
                                <m:r>
                                  <a:rPr lang="es-MX" sz="1500" i="1">
                                    <a:latin typeface="Cambria Math" panose="02040503050406030204" pitchFamily="18" charset="0"/>
                                    <a:cs typeface="Calibri" panose="020F0502020204030204" pitchFamily="34" charset="0"/>
                                  </a:rPr>
                                  <m:t>𝑠</m:t>
                                </m:r>
                              </m:e>
                            </m:d>
                          </m:e>
                          <m:e>
                            <m:r>
                              <a:rPr lang="es-MX" sz="1500" b="0" i="1" smtClean="0">
                                <a:latin typeface="Cambria Math" panose="02040503050406030204" pitchFamily="18" charset="0"/>
                                <a:cs typeface="Calibri" panose="020F0502020204030204" pitchFamily="34" charset="0"/>
                              </a:rPr>
                              <m:t>=</m:t>
                            </m:r>
                          </m:e>
                          <m:e>
                            <m:r>
                              <m:rPr>
                                <m:sty m:val="p"/>
                              </m:rPr>
                              <a:rPr lang="es-MX" sz="1500" i="0">
                                <a:latin typeface="Cambria Math" panose="02040503050406030204" pitchFamily="18" charset="0"/>
                                <a:cs typeface="Calibri" panose="020F0502020204030204" pitchFamily="34" charset="0"/>
                              </a:rPr>
                              <m:t>align</m:t>
                            </m:r>
                            <m:d>
                              <m:dPr>
                                <m:ctrlPr>
                                  <a:rPr lang="es-MX" sz="1500" i="1">
                                    <a:latin typeface="Cambria Math" panose="02040503050406030204" pitchFamily="18" charset="0"/>
                                    <a:cs typeface="Calibri" panose="020F0502020204030204" pitchFamily="34" charset="0"/>
                                  </a:rPr>
                                </m:ctrlPr>
                              </m:dPr>
                              <m:e>
                                <m:sSub>
                                  <m:sSubPr>
                                    <m:ctrlPr>
                                      <a:rPr lang="es-ES" sz="1500" b="1" i="1" dirty="0">
                                        <a:latin typeface="Cambria Math" panose="02040503050406030204" pitchFamily="18" charset="0"/>
                                        <a:cs typeface="Calibri" panose="020F0502020204030204" pitchFamily="34" charset="0"/>
                                      </a:rPr>
                                    </m:ctrlPr>
                                  </m:sSubPr>
                                  <m:e>
                                    <m:r>
                                      <a:rPr lang="es-ES" sz="1500" b="1" dirty="0">
                                        <a:latin typeface="Cambria Math" panose="02040503050406030204" pitchFamily="18" charset="0"/>
                                        <a:cs typeface="Calibri" panose="020F0502020204030204" pitchFamily="34" charset="0"/>
                                      </a:rPr>
                                      <m:t>𝐡</m:t>
                                    </m:r>
                                  </m:e>
                                  <m:sub>
                                    <m:r>
                                      <a:rPr lang="es-ES" sz="1500" i="1" dirty="0">
                                        <a:latin typeface="Cambria Math" panose="02040503050406030204" pitchFamily="18" charset="0"/>
                                        <a:cs typeface="Calibri" panose="020F0502020204030204" pitchFamily="34" charset="0"/>
                                      </a:rPr>
                                      <m:t>𝑡</m:t>
                                    </m:r>
                                  </m:sub>
                                </m:sSub>
                                <m:r>
                                  <a:rPr lang="es-MX" sz="1500" i="1" dirty="0">
                                    <a:latin typeface="Cambria Math" panose="02040503050406030204" pitchFamily="18" charset="0"/>
                                    <a:cs typeface="Calibri" panose="020F0502020204030204" pitchFamily="34" charset="0"/>
                                  </a:rPr>
                                  <m:t>,</m:t>
                                </m:r>
                                <m:sSub>
                                  <m:sSubPr>
                                    <m:ctrlPr>
                                      <a:rPr lang="es-MX" sz="1500" i="1">
                                        <a:latin typeface="Cambria Math" panose="02040503050406030204" pitchFamily="18" charset="0"/>
                                        <a:cs typeface="Calibri" panose="020F0502020204030204" pitchFamily="34" charset="0"/>
                                      </a:rPr>
                                    </m:ctrlPr>
                                  </m:sSubPr>
                                  <m:e>
                                    <m:acc>
                                      <m:accPr>
                                        <m:chr m:val="̅"/>
                                        <m:ctrlPr>
                                          <a:rPr lang="es-MX" sz="1500" b="1" i="1">
                                            <a:latin typeface="Cambria Math" panose="02040503050406030204" pitchFamily="18" charset="0"/>
                                            <a:cs typeface="Calibri" panose="020F0502020204030204" pitchFamily="34" charset="0"/>
                                          </a:rPr>
                                        </m:ctrlPr>
                                      </m:accPr>
                                      <m:e>
                                        <m:r>
                                          <a:rPr lang="es-MX" sz="1500" b="1">
                                            <a:latin typeface="Cambria Math" panose="02040503050406030204" pitchFamily="18" charset="0"/>
                                            <a:cs typeface="Calibri" panose="020F0502020204030204" pitchFamily="34" charset="0"/>
                                          </a:rPr>
                                          <m:t>𝐡</m:t>
                                        </m:r>
                                      </m:e>
                                    </m:acc>
                                  </m:e>
                                  <m:sub>
                                    <m:r>
                                      <a:rPr lang="es-MX" sz="1500" i="1">
                                        <a:latin typeface="Cambria Math" panose="02040503050406030204" pitchFamily="18" charset="0"/>
                                        <a:cs typeface="Calibri" panose="020F0502020204030204" pitchFamily="34" charset="0"/>
                                      </a:rPr>
                                      <m:t>𝑠</m:t>
                                    </m:r>
                                  </m:sub>
                                </m:sSub>
                              </m:e>
                            </m:d>
                          </m:e>
                        </m:mr>
                        <m:mr>
                          <m:e/>
                          <m:e>
                            <m:r>
                              <a:rPr lang="es-MX" sz="1500" b="0" i="1" smtClean="0">
                                <a:latin typeface="Cambria Math" panose="02040503050406030204" pitchFamily="18" charset="0"/>
                                <a:cs typeface="Calibri" panose="020F0502020204030204" pitchFamily="34" charset="0"/>
                              </a:rPr>
                              <m:t>=</m:t>
                            </m:r>
                          </m:e>
                          <m:e>
                            <m:f>
                              <m:fPr>
                                <m:ctrlPr>
                                  <a:rPr lang="es-MX" sz="1500" b="0" i="1" smtClean="0">
                                    <a:latin typeface="Cambria Math" panose="02040503050406030204" pitchFamily="18" charset="0"/>
                                    <a:cs typeface="Calibri" panose="020F0502020204030204" pitchFamily="34" charset="0"/>
                                  </a:rPr>
                                </m:ctrlPr>
                              </m:fPr>
                              <m:num>
                                <m:func>
                                  <m:funcPr>
                                    <m:ctrlPr>
                                      <a:rPr lang="es-MX" sz="1500" b="0" i="1" smtClean="0">
                                        <a:latin typeface="Cambria Math" panose="02040503050406030204" pitchFamily="18" charset="0"/>
                                        <a:cs typeface="Calibri" panose="020F0502020204030204" pitchFamily="34" charset="0"/>
                                      </a:rPr>
                                    </m:ctrlPr>
                                  </m:funcPr>
                                  <m:fName>
                                    <m:r>
                                      <m:rPr>
                                        <m:sty m:val="p"/>
                                      </m:rPr>
                                      <a:rPr lang="es-MX" sz="1500" b="0" i="0" smtClean="0">
                                        <a:latin typeface="Cambria Math" panose="02040503050406030204" pitchFamily="18" charset="0"/>
                                        <a:cs typeface="Calibri" panose="020F0502020204030204" pitchFamily="34" charset="0"/>
                                      </a:rPr>
                                      <m:t>exp</m:t>
                                    </m:r>
                                  </m:fName>
                                  <m:e>
                                    <m:d>
                                      <m:dPr>
                                        <m:ctrlPr>
                                          <a:rPr lang="es-MX" sz="1500" b="0" i="1" smtClean="0">
                                            <a:latin typeface="Cambria Math" panose="02040503050406030204" pitchFamily="18" charset="0"/>
                                            <a:cs typeface="Calibri" panose="020F0502020204030204" pitchFamily="34" charset="0"/>
                                          </a:rPr>
                                        </m:ctrlPr>
                                      </m:dPr>
                                      <m:e>
                                        <m:r>
                                          <m:rPr>
                                            <m:sty m:val="p"/>
                                          </m:rPr>
                                          <a:rPr lang="es-MX" sz="1500" b="0" i="0" smtClean="0">
                                            <a:latin typeface="Cambria Math" panose="02040503050406030204" pitchFamily="18" charset="0"/>
                                            <a:cs typeface="Calibri" panose="020F0502020204030204" pitchFamily="34" charset="0"/>
                                          </a:rPr>
                                          <m:t>score</m:t>
                                        </m:r>
                                        <m:d>
                                          <m:dPr>
                                            <m:ctrlPr>
                                              <a:rPr lang="es-MX" sz="1500" b="0" i="1" smtClean="0">
                                                <a:latin typeface="Cambria Math" panose="02040503050406030204" pitchFamily="18" charset="0"/>
                                                <a:cs typeface="Calibri" panose="020F0502020204030204" pitchFamily="34" charset="0"/>
                                              </a:rPr>
                                            </m:ctrlPr>
                                          </m:dPr>
                                          <m:e>
                                            <m:sSub>
                                              <m:sSubPr>
                                                <m:ctrlPr>
                                                  <a:rPr lang="es-ES" sz="1500" b="1" i="1" dirty="0">
                                                    <a:latin typeface="Cambria Math" panose="02040503050406030204" pitchFamily="18" charset="0"/>
                                                    <a:cs typeface="Calibri" panose="020F0502020204030204" pitchFamily="34" charset="0"/>
                                                  </a:rPr>
                                                </m:ctrlPr>
                                              </m:sSubPr>
                                              <m:e>
                                                <m:r>
                                                  <a:rPr lang="es-ES" sz="1500" b="1" dirty="0">
                                                    <a:latin typeface="Cambria Math" panose="02040503050406030204" pitchFamily="18" charset="0"/>
                                                    <a:cs typeface="Calibri" panose="020F0502020204030204" pitchFamily="34" charset="0"/>
                                                  </a:rPr>
                                                  <m:t>𝐡</m:t>
                                                </m:r>
                                              </m:e>
                                              <m:sub>
                                                <m:r>
                                                  <a:rPr lang="es-ES" sz="1500" i="1" dirty="0">
                                                    <a:latin typeface="Cambria Math" panose="02040503050406030204" pitchFamily="18" charset="0"/>
                                                    <a:cs typeface="Calibri" panose="020F0502020204030204" pitchFamily="34" charset="0"/>
                                                  </a:rPr>
                                                  <m:t>𝑡</m:t>
                                                </m:r>
                                              </m:sub>
                                            </m:sSub>
                                            <m:r>
                                              <a:rPr lang="es-MX" sz="1500" i="1" dirty="0">
                                                <a:latin typeface="Cambria Math" panose="02040503050406030204" pitchFamily="18" charset="0"/>
                                                <a:cs typeface="Calibri" panose="020F0502020204030204" pitchFamily="34" charset="0"/>
                                              </a:rPr>
                                              <m:t>,</m:t>
                                            </m:r>
                                            <m:sSub>
                                              <m:sSubPr>
                                                <m:ctrlPr>
                                                  <a:rPr lang="es-MX" sz="1500" i="1">
                                                    <a:latin typeface="Cambria Math" panose="02040503050406030204" pitchFamily="18" charset="0"/>
                                                    <a:cs typeface="Calibri" panose="020F0502020204030204" pitchFamily="34" charset="0"/>
                                                  </a:rPr>
                                                </m:ctrlPr>
                                              </m:sSubPr>
                                              <m:e>
                                                <m:acc>
                                                  <m:accPr>
                                                    <m:chr m:val="̅"/>
                                                    <m:ctrlPr>
                                                      <a:rPr lang="es-MX" sz="1500" b="1" i="1">
                                                        <a:latin typeface="Cambria Math" panose="02040503050406030204" pitchFamily="18" charset="0"/>
                                                        <a:cs typeface="Calibri" panose="020F0502020204030204" pitchFamily="34" charset="0"/>
                                                      </a:rPr>
                                                    </m:ctrlPr>
                                                  </m:accPr>
                                                  <m:e>
                                                    <m:r>
                                                      <a:rPr lang="es-MX" sz="1500" b="1">
                                                        <a:latin typeface="Cambria Math" panose="02040503050406030204" pitchFamily="18" charset="0"/>
                                                        <a:cs typeface="Calibri" panose="020F0502020204030204" pitchFamily="34" charset="0"/>
                                                      </a:rPr>
                                                      <m:t>𝐡</m:t>
                                                    </m:r>
                                                  </m:e>
                                                </m:acc>
                                              </m:e>
                                              <m:sub>
                                                <m:r>
                                                  <a:rPr lang="es-MX" sz="1500" i="1">
                                                    <a:latin typeface="Cambria Math" panose="02040503050406030204" pitchFamily="18" charset="0"/>
                                                    <a:cs typeface="Calibri" panose="020F0502020204030204" pitchFamily="34" charset="0"/>
                                                  </a:rPr>
                                                  <m:t>𝑠</m:t>
                                                </m:r>
                                              </m:sub>
                                            </m:sSub>
                                          </m:e>
                                        </m:d>
                                      </m:e>
                                    </m:d>
                                  </m:e>
                                </m:func>
                              </m:num>
                              <m:den>
                                <m:nary>
                                  <m:naryPr>
                                    <m:chr m:val="∑"/>
                                    <m:limLoc m:val="subSup"/>
                                    <m:supHide m:val="on"/>
                                    <m:ctrlPr>
                                      <a:rPr lang="es-MX" sz="1500" b="0" i="1" smtClean="0">
                                        <a:latin typeface="Cambria Math" panose="02040503050406030204" pitchFamily="18" charset="0"/>
                                        <a:cs typeface="Calibri" panose="020F0502020204030204" pitchFamily="34" charset="0"/>
                                      </a:rPr>
                                    </m:ctrlPr>
                                  </m:naryPr>
                                  <m:sub>
                                    <m:sSup>
                                      <m:sSupPr>
                                        <m:ctrlPr>
                                          <a:rPr lang="es-MX" sz="1500" b="0" i="1" smtClean="0">
                                            <a:latin typeface="Cambria Math" panose="02040503050406030204" pitchFamily="18" charset="0"/>
                                            <a:cs typeface="Calibri" panose="020F0502020204030204" pitchFamily="34" charset="0"/>
                                          </a:rPr>
                                        </m:ctrlPr>
                                      </m:sSupPr>
                                      <m:e>
                                        <m:r>
                                          <m:rPr>
                                            <m:brk m:alnAt="9"/>
                                          </m:rPr>
                                          <a:rPr lang="es-MX" sz="1500" b="0" i="1" smtClean="0">
                                            <a:latin typeface="Cambria Math" panose="02040503050406030204" pitchFamily="18" charset="0"/>
                                            <a:cs typeface="Calibri" panose="020F0502020204030204" pitchFamily="34" charset="0"/>
                                          </a:rPr>
                                          <m:t>𝑠</m:t>
                                        </m:r>
                                      </m:e>
                                      <m:sup>
                                        <m:r>
                                          <a:rPr lang="es-MX" sz="1500" b="0" i="1" smtClean="0">
                                            <a:latin typeface="Cambria Math" panose="02040503050406030204" pitchFamily="18" charset="0"/>
                                            <a:cs typeface="Calibri" panose="020F0502020204030204" pitchFamily="34" charset="0"/>
                                          </a:rPr>
                                          <m:t>′</m:t>
                                        </m:r>
                                      </m:sup>
                                    </m:sSup>
                                  </m:sub>
                                  <m:sup/>
                                  <m:e>
                                    <m:func>
                                      <m:funcPr>
                                        <m:ctrlPr>
                                          <a:rPr lang="es-MX" sz="1500" i="1">
                                            <a:latin typeface="Cambria Math" panose="02040503050406030204" pitchFamily="18" charset="0"/>
                                            <a:cs typeface="Calibri" panose="020F0502020204030204" pitchFamily="34" charset="0"/>
                                          </a:rPr>
                                        </m:ctrlPr>
                                      </m:funcPr>
                                      <m:fName>
                                        <m:r>
                                          <m:rPr>
                                            <m:sty m:val="p"/>
                                          </m:rPr>
                                          <a:rPr lang="es-MX" sz="1500">
                                            <a:latin typeface="Cambria Math" panose="02040503050406030204" pitchFamily="18" charset="0"/>
                                            <a:cs typeface="Calibri" panose="020F0502020204030204" pitchFamily="34" charset="0"/>
                                          </a:rPr>
                                          <m:t>exp</m:t>
                                        </m:r>
                                      </m:fName>
                                      <m:e>
                                        <m:d>
                                          <m:dPr>
                                            <m:ctrlPr>
                                              <a:rPr lang="es-MX" sz="1500" i="1">
                                                <a:latin typeface="Cambria Math" panose="02040503050406030204" pitchFamily="18" charset="0"/>
                                                <a:cs typeface="Calibri" panose="020F0502020204030204" pitchFamily="34" charset="0"/>
                                              </a:rPr>
                                            </m:ctrlPr>
                                          </m:dPr>
                                          <m:e>
                                            <m:r>
                                              <m:rPr>
                                                <m:sty m:val="p"/>
                                              </m:rPr>
                                              <a:rPr lang="es-MX" sz="1500" i="0">
                                                <a:latin typeface="Cambria Math" panose="02040503050406030204" pitchFamily="18" charset="0"/>
                                                <a:cs typeface="Calibri" panose="020F0502020204030204" pitchFamily="34" charset="0"/>
                                              </a:rPr>
                                              <m:t>score</m:t>
                                            </m:r>
                                            <m:d>
                                              <m:dPr>
                                                <m:ctrlPr>
                                                  <a:rPr lang="es-MX" sz="1500" i="1">
                                                    <a:latin typeface="Cambria Math" panose="02040503050406030204" pitchFamily="18" charset="0"/>
                                                    <a:cs typeface="Calibri" panose="020F0502020204030204" pitchFamily="34" charset="0"/>
                                                  </a:rPr>
                                                </m:ctrlPr>
                                              </m:dPr>
                                              <m:e>
                                                <m:sSub>
                                                  <m:sSubPr>
                                                    <m:ctrlPr>
                                                      <a:rPr lang="es-ES" sz="1500" b="1" i="1" dirty="0">
                                                        <a:latin typeface="Cambria Math" panose="02040503050406030204" pitchFamily="18" charset="0"/>
                                                        <a:cs typeface="Calibri" panose="020F0502020204030204" pitchFamily="34" charset="0"/>
                                                      </a:rPr>
                                                    </m:ctrlPr>
                                                  </m:sSubPr>
                                                  <m:e>
                                                    <m:r>
                                                      <a:rPr lang="es-ES" sz="1500" b="1" dirty="0">
                                                        <a:latin typeface="Cambria Math" panose="02040503050406030204" pitchFamily="18" charset="0"/>
                                                        <a:cs typeface="Calibri" panose="020F0502020204030204" pitchFamily="34" charset="0"/>
                                                      </a:rPr>
                                                      <m:t>𝐡</m:t>
                                                    </m:r>
                                                  </m:e>
                                                  <m:sub>
                                                    <m:r>
                                                      <a:rPr lang="es-ES" sz="1500" i="1" dirty="0">
                                                        <a:latin typeface="Cambria Math" panose="02040503050406030204" pitchFamily="18" charset="0"/>
                                                        <a:cs typeface="Calibri" panose="020F0502020204030204" pitchFamily="34" charset="0"/>
                                                      </a:rPr>
                                                      <m:t>𝑡</m:t>
                                                    </m:r>
                                                  </m:sub>
                                                </m:sSub>
                                                <m:r>
                                                  <a:rPr lang="es-MX" sz="1500" i="1" dirty="0">
                                                    <a:latin typeface="Cambria Math" panose="02040503050406030204" pitchFamily="18" charset="0"/>
                                                    <a:cs typeface="Calibri" panose="020F0502020204030204" pitchFamily="34" charset="0"/>
                                                  </a:rPr>
                                                  <m:t>,</m:t>
                                                </m:r>
                                                <m:sSub>
                                                  <m:sSubPr>
                                                    <m:ctrlPr>
                                                      <a:rPr lang="es-MX" sz="1500" i="1">
                                                        <a:latin typeface="Cambria Math" panose="02040503050406030204" pitchFamily="18" charset="0"/>
                                                        <a:cs typeface="Calibri" panose="020F0502020204030204" pitchFamily="34" charset="0"/>
                                                      </a:rPr>
                                                    </m:ctrlPr>
                                                  </m:sSubPr>
                                                  <m:e>
                                                    <m:acc>
                                                      <m:accPr>
                                                        <m:chr m:val="̅"/>
                                                        <m:ctrlPr>
                                                          <a:rPr lang="es-MX" sz="1500" b="1" i="1">
                                                            <a:latin typeface="Cambria Math" panose="02040503050406030204" pitchFamily="18" charset="0"/>
                                                            <a:cs typeface="Calibri" panose="020F0502020204030204" pitchFamily="34" charset="0"/>
                                                          </a:rPr>
                                                        </m:ctrlPr>
                                                      </m:accPr>
                                                      <m:e>
                                                        <m:r>
                                                          <a:rPr lang="es-MX" sz="1500" b="1">
                                                            <a:latin typeface="Cambria Math" panose="02040503050406030204" pitchFamily="18" charset="0"/>
                                                            <a:cs typeface="Calibri" panose="020F0502020204030204" pitchFamily="34" charset="0"/>
                                                          </a:rPr>
                                                          <m:t>𝐡</m:t>
                                                        </m:r>
                                                      </m:e>
                                                    </m:acc>
                                                  </m:e>
                                                  <m:sub>
                                                    <m:sSup>
                                                      <m:sSupPr>
                                                        <m:ctrlPr>
                                                          <a:rPr lang="es-MX" sz="1500" b="0" i="1" smtClean="0">
                                                            <a:latin typeface="Cambria Math" panose="02040503050406030204" pitchFamily="18" charset="0"/>
                                                            <a:cs typeface="Calibri" panose="020F0502020204030204" pitchFamily="34" charset="0"/>
                                                          </a:rPr>
                                                        </m:ctrlPr>
                                                      </m:sSupPr>
                                                      <m:e>
                                                        <m:r>
                                                          <a:rPr lang="es-MX" sz="1500" i="1">
                                                            <a:latin typeface="Cambria Math" panose="02040503050406030204" pitchFamily="18" charset="0"/>
                                                            <a:cs typeface="Calibri" panose="020F0502020204030204" pitchFamily="34" charset="0"/>
                                                          </a:rPr>
                                                          <m:t>𝑠</m:t>
                                                        </m:r>
                                                      </m:e>
                                                      <m:sup>
                                                        <m:r>
                                                          <a:rPr lang="es-MX" sz="1500" b="0" i="1" smtClean="0">
                                                            <a:latin typeface="Cambria Math" panose="02040503050406030204" pitchFamily="18" charset="0"/>
                                                            <a:cs typeface="Calibri" panose="020F0502020204030204" pitchFamily="34" charset="0"/>
                                                          </a:rPr>
                                                          <m:t>′</m:t>
                                                        </m:r>
                                                      </m:sup>
                                                    </m:sSup>
                                                  </m:sub>
                                                </m:sSub>
                                              </m:e>
                                            </m:d>
                                          </m:e>
                                        </m:d>
                                      </m:e>
                                    </m:func>
                                  </m:e>
                                </m:nary>
                              </m:den>
                            </m:f>
                          </m:e>
                        </m:mr>
                      </m:m>
                    </m:oMath>
                  </m:oMathPara>
                </a14:m>
                <a:endParaRPr lang="es-ES" sz="1500">
                  <a:latin typeface="Calibri" panose="020F0502020204030204" pitchFamily="34" charset="0"/>
                  <a:cs typeface="Calibri" panose="020F0502020204030204" pitchFamily="34" charset="0"/>
                </a:endParaRPr>
              </a:p>
              <a:p>
                <a:pPr marL="0" indent="0" algn="just">
                  <a:buNone/>
                </a:pPr>
                <a:r>
                  <a:rPr lang="es-ES" sz="1500">
                    <a:latin typeface="Calibri" panose="020F0502020204030204" pitchFamily="34" charset="0"/>
                    <a:cs typeface="Calibri" panose="020F0502020204030204" pitchFamily="34" charset="0"/>
                  </a:rPr>
                  <a:t>Aquí </a:t>
                </a:r>
                <a14:m>
                  <m:oMath xmlns:m="http://schemas.openxmlformats.org/officeDocument/2006/math">
                    <m:r>
                      <m:rPr>
                        <m:sty m:val="p"/>
                      </m:rPr>
                      <a:rPr lang="es-ES" sz="1500" i="0" dirty="0" smtClean="0">
                        <a:latin typeface="Cambria Math" panose="02040503050406030204" pitchFamily="18" charset="0"/>
                        <a:cs typeface="Calibri" panose="020F0502020204030204" pitchFamily="34" charset="0"/>
                      </a:rPr>
                      <m:t>score</m:t>
                    </m:r>
                  </m:oMath>
                </a14:m>
                <a:r>
                  <a:rPr lang="es-ES" sz="1500">
                    <a:latin typeface="Calibri" panose="020F0502020204030204" pitchFamily="34" charset="0"/>
                    <a:cs typeface="Calibri" panose="020F0502020204030204" pitchFamily="34" charset="0"/>
                  </a:rPr>
                  <a:t> es una función que se puede calcular de tres maneras:</a:t>
                </a:r>
              </a:p>
              <a:p>
                <a:pPr marL="0" indent="0" algn="just">
                  <a:buNone/>
                </a:pPr>
                <a14:m>
                  <m:oMathPara xmlns:m="http://schemas.openxmlformats.org/officeDocument/2006/math">
                    <m:oMathParaPr>
                      <m:jc m:val="centerGroup"/>
                    </m:oMathParaPr>
                    <m:oMath xmlns:m="http://schemas.openxmlformats.org/officeDocument/2006/math">
                      <m:r>
                        <m:rPr>
                          <m:sty m:val="p"/>
                        </m:rPr>
                        <a:rPr lang="es-MX" sz="1500" b="0" i="0" smtClean="0">
                          <a:latin typeface="Cambria Math" panose="02040503050406030204" pitchFamily="18" charset="0"/>
                          <a:cs typeface="Calibri" panose="020F0502020204030204" pitchFamily="34" charset="0"/>
                        </a:rPr>
                        <m:t>score</m:t>
                      </m:r>
                      <m:d>
                        <m:dPr>
                          <m:ctrlPr>
                            <a:rPr lang="es-MX" sz="1500" b="0" i="1" smtClean="0">
                              <a:latin typeface="Cambria Math" panose="02040503050406030204" pitchFamily="18" charset="0"/>
                              <a:cs typeface="Calibri" panose="020F0502020204030204" pitchFamily="34" charset="0"/>
                            </a:rPr>
                          </m:ctrlPr>
                        </m:dPr>
                        <m:e>
                          <m:sSub>
                            <m:sSubPr>
                              <m:ctrlPr>
                                <a:rPr lang="es-ES" sz="1500" b="1" i="1" dirty="0">
                                  <a:latin typeface="Cambria Math" panose="02040503050406030204" pitchFamily="18" charset="0"/>
                                  <a:cs typeface="Calibri" panose="020F0502020204030204" pitchFamily="34" charset="0"/>
                                </a:rPr>
                              </m:ctrlPr>
                            </m:sSubPr>
                            <m:e>
                              <m:r>
                                <a:rPr lang="es-ES" sz="1500" b="1" dirty="0">
                                  <a:latin typeface="Cambria Math" panose="02040503050406030204" pitchFamily="18" charset="0"/>
                                  <a:cs typeface="Calibri" panose="020F0502020204030204" pitchFamily="34" charset="0"/>
                                </a:rPr>
                                <m:t>𝐡</m:t>
                              </m:r>
                            </m:e>
                            <m:sub>
                              <m:r>
                                <a:rPr lang="es-ES" sz="1500" i="1" dirty="0">
                                  <a:latin typeface="Cambria Math" panose="02040503050406030204" pitchFamily="18" charset="0"/>
                                  <a:cs typeface="Calibri" panose="020F0502020204030204" pitchFamily="34" charset="0"/>
                                </a:rPr>
                                <m:t>𝑡</m:t>
                              </m:r>
                            </m:sub>
                          </m:sSub>
                          <m:r>
                            <a:rPr lang="es-MX" sz="1500" i="1" dirty="0">
                              <a:latin typeface="Cambria Math" panose="02040503050406030204" pitchFamily="18" charset="0"/>
                              <a:cs typeface="Calibri" panose="020F0502020204030204" pitchFamily="34" charset="0"/>
                            </a:rPr>
                            <m:t>,</m:t>
                          </m:r>
                          <m:sSub>
                            <m:sSubPr>
                              <m:ctrlPr>
                                <a:rPr lang="es-MX" sz="1500" i="1">
                                  <a:latin typeface="Cambria Math" panose="02040503050406030204" pitchFamily="18" charset="0"/>
                                  <a:cs typeface="Calibri" panose="020F0502020204030204" pitchFamily="34" charset="0"/>
                                </a:rPr>
                              </m:ctrlPr>
                            </m:sSubPr>
                            <m:e>
                              <m:acc>
                                <m:accPr>
                                  <m:chr m:val="̅"/>
                                  <m:ctrlPr>
                                    <a:rPr lang="es-MX" sz="1500" b="1" i="1">
                                      <a:latin typeface="Cambria Math" panose="02040503050406030204" pitchFamily="18" charset="0"/>
                                      <a:cs typeface="Calibri" panose="020F0502020204030204" pitchFamily="34" charset="0"/>
                                    </a:rPr>
                                  </m:ctrlPr>
                                </m:accPr>
                                <m:e>
                                  <m:r>
                                    <a:rPr lang="es-MX" sz="1500" b="1">
                                      <a:latin typeface="Cambria Math" panose="02040503050406030204" pitchFamily="18" charset="0"/>
                                      <a:cs typeface="Calibri" panose="020F0502020204030204" pitchFamily="34" charset="0"/>
                                    </a:rPr>
                                    <m:t>𝐡</m:t>
                                  </m:r>
                                </m:e>
                              </m:acc>
                            </m:e>
                            <m:sub>
                              <m:r>
                                <a:rPr lang="es-MX" sz="1500" i="1">
                                  <a:latin typeface="Cambria Math" panose="02040503050406030204" pitchFamily="18" charset="0"/>
                                  <a:cs typeface="Calibri" panose="020F0502020204030204" pitchFamily="34" charset="0"/>
                                </a:rPr>
                                <m:t>𝑠</m:t>
                              </m:r>
                            </m:sub>
                          </m:sSub>
                        </m:e>
                      </m:d>
                      <m:r>
                        <a:rPr lang="es-MX" sz="1500" b="0" i="1" smtClean="0">
                          <a:latin typeface="Cambria Math" panose="02040503050406030204" pitchFamily="18" charset="0"/>
                          <a:cs typeface="Calibri" panose="020F0502020204030204" pitchFamily="34" charset="0"/>
                        </a:rPr>
                        <m:t>=</m:t>
                      </m:r>
                      <m:d>
                        <m:dPr>
                          <m:begChr m:val="{"/>
                          <m:endChr m:val=""/>
                          <m:ctrlPr>
                            <a:rPr lang="es-MX" sz="1500" b="0" i="1" smtClean="0">
                              <a:latin typeface="Cambria Math" panose="02040503050406030204" pitchFamily="18" charset="0"/>
                              <a:cs typeface="Calibri" panose="020F0502020204030204" pitchFamily="34" charset="0"/>
                            </a:rPr>
                          </m:ctrlPr>
                        </m:dPr>
                        <m:e>
                          <m:m>
                            <m:mPr>
                              <m:mcs>
                                <m:mc>
                                  <m:mcPr>
                                    <m:count m:val="2"/>
                                    <m:mcJc m:val="center"/>
                                  </m:mcPr>
                                </m:mc>
                              </m:mcs>
                              <m:ctrlPr>
                                <a:rPr lang="es-MX" sz="1500" b="0" i="1" smtClean="0">
                                  <a:latin typeface="Cambria Math" panose="02040503050406030204" pitchFamily="18" charset="0"/>
                                  <a:cs typeface="Calibri" panose="020F0502020204030204" pitchFamily="34" charset="0"/>
                                </a:rPr>
                              </m:ctrlPr>
                            </m:mPr>
                            <m:mr>
                              <m:e>
                                <m:sSubSup>
                                  <m:sSubSupPr>
                                    <m:ctrlPr>
                                      <a:rPr lang="es-MX" sz="1500" i="1">
                                        <a:latin typeface="Cambria Math" panose="02040503050406030204" pitchFamily="18" charset="0"/>
                                        <a:cs typeface="Calibri" panose="020F0502020204030204" pitchFamily="34" charset="0"/>
                                      </a:rPr>
                                    </m:ctrlPr>
                                  </m:sSubSupPr>
                                  <m:e>
                                    <m:r>
                                      <m:rPr>
                                        <m:brk m:alnAt="7"/>
                                      </m:rPr>
                                      <a:rPr lang="es-MX" sz="1500" b="1">
                                        <a:latin typeface="Cambria Math" panose="02040503050406030204" pitchFamily="18" charset="0"/>
                                        <a:cs typeface="Calibri" panose="020F0502020204030204" pitchFamily="34" charset="0"/>
                                      </a:rPr>
                                      <m:t>𝐡</m:t>
                                    </m:r>
                                  </m:e>
                                  <m:sub>
                                    <m:r>
                                      <m:rPr>
                                        <m:brk m:alnAt="7"/>
                                      </m:rPr>
                                      <a:rPr lang="es-MX" sz="1500" i="1">
                                        <a:latin typeface="Cambria Math" panose="02040503050406030204" pitchFamily="18" charset="0"/>
                                        <a:cs typeface="Calibri" panose="020F0502020204030204" pitchFamily="34" charset="0"/>
                                      </a:rPr>
                                      <m:t>𝑡</m:t>
                                    </m:r>
                                  </m:sub>
                                  <m:sup>
                                    <m:r>
                                      <a:rPr lang="es-MX" sz="1500" i="1">
                                        <a:latin typeface="Cambria Math" panose="02040503050406030204" pitchFamily="18" charset="0"/>
                                        <a:cs typeface="Calibri" panose="020F0502020204030204" pitchFamily="34" charset="0"/>
                                      </a:rPr>
                                      <m:t>𝑇</m:t>
                                    </m:r>
                                  </m:sup>
                                </m:sSubSup>
                                <m:sSub>
                                  <m:sSubPr>
                                    <m:ctrlPr>
                                      <a:rPr lang="es-MX" sz="1500" i="1">
                                        <a:latin typeface="Cambria Math" panose="02040503050406030204" pitchFamily="18" charset="0"/>
                                        <a:cs typeface="Calibri" panose="020F0502020204030204" pitchFamily="34" charset="0"/>
                                      </a:rPr>
                                    </m:ctrlPr>
                                  </m:sSubPr>
                                  <m:e>
                                    <m:acc>
                                      <m:accPr>
                                        <m:chr m:val="̅"/>
                                        <m:ctrlPr>
                                          <a:rPr lang="es-MX" sz="1500" b="1" i="1">
                                            <a:latin typeface="Cambria Math" panose="02040503050406030204" pitchFamily="18" charset="0"/>
                                            <a:cs typeface="Calibri" panose="020F0502020204030204" pitchFamily="34" charset="0"/>
                                          </a:rPr>
                                        </m:ctrlPr>
                                      </m:accPr>
                                      <m:e>
                                        <m:r>
                                          <a:rPr lang="es-MX" sz="1500" b="1">
                                            <a:latin typeface="Cambria Math" panose="02040503050406030204" pitchFamily="18" charset="0"/>
                                            <a:cs typeface="Calibri" panose="020F0502020204030204" pitchFamily="34" charset="0"/>
                                          </a:rPr>
                                          <m:t>𝐡</m:t>
                                        </m:r>
                                      </m:e>
                                    </m:acc>
                                  </m:e>
                                  <m:sub>
                                    <m:r>
                                      <a:rPr lang="es-MX" sz="1500" i="1">
                                        <a:latin typeface="Cambria Math" panose="02040503050406030204" pitchFamily="18" charset="0"/>
                                        <a:cs typeface="Calibri" panose="020F0502020204030204" pitchFamily="34" charset="0"/>
                                      </a:rPr>
                                      <m:t>𝑠</m:t>
                                    </m:r>
                                  </m:sub>
                                </m:sSub>
                              </m:e>
                              <m:e>
                                <m:r>
                                  <a:rPr lang="es-MX" sz="1500" b="0" i="1" smtClean="0">
                                    <a:latin typeface="Cambria Math" panose="02040503050406030204" pitchFamily="18" charset="0"/>
                                    <a:cs typeface="Calibri" panose="020F0502020204030204" pitchFamily="34" charset="0"/>
                                  </a:rPr>
                                  <m:t>𝑝𝑢𝑛𝑡𝑜</m:t>
                                </m:r>
                              </m:e>
                            </m:mr>
                            <m:mr>
                              <m:e>
                                <m:sSubSup>
                                  <m:sSubSupPr>
                                    <m:ctrlPr>
                                      <a:rPr lang="es-MX" sz="1500" i="1">
                                        <a:latin typeface="Cambria Math" panose="02040503050406030204" pitchFamily="18" charset="0"/>
                                        <a:cs typeface="Calibri" panose="020F0502020204030204" pitchFamily="34" charset="0"/>
                                      </a:rPr>
                                    </m:ctrlPr>
                                  </m:sSubSupPr>
                                  <m:e>
                                    <m:r>
                                      <m:rPr>
                                        <m:brk m:alnAt="7"/>
                                      </m:rPr>
                                      <a:rPr lang="es-MX" sz="1500" b="1">
                                        <a:latin typeface="Cambria Math" panose="02040503050406030204" pitchFamily="18" charset="0"/>
                                        <a:cs typeface="Calibri" panose="020F0502020204030204" pitchFamily="34" charset="0"/>
                                      </a:rPr>
                                      <m:t>𝐡</m:t>
                                    </m:r>
                                  </m:e>
                                  <m:sub>
                                    <m:r>
                                      <m:rPr>
                                        <m:brk m:alnAt="7"/>
                                      </m:rPr>
                                      <a:rPr lang="es-MX" sz="1500" i="1">
                                        <a:latin typeface="Cambria Math" panose="02040503050406030204" pitchFamily="18" charset="0"/>
                                        <a:cs typeface="Calibri" panose="020F0502020204030204" pitchFamily="34" charset="0"/>
                                      </a:rPr>
                                      <m:t>𝑡</m:t>
                                    </m:r>
                                  </m:sub>
                                  <m:sup>
                                    <m:r>
                                      <a:rPr lang="es-MX" sz="1500" i="1">
                                        <a:latin typeface="Cambria Math" panose="02040503050406030204" pitchFamily="18" charset="0"/>
                                        <a:cs typeface="Calibri" panose="020F0502020204030204" pitchFamily="34" charset="0"/>
                                      </a:rPr>
                                      <m:t>𝑇</m:t>
                                    </m:r>
                                  </m:sup>
                                </m:sSubSup>
                                <m:sSub>
                                  <m:sSubPr>
                                    <m:ctrlPr>
                                      <a:rPr lang="es-MX" sz="1500" i="1">
                                        <a:latin typeface="Cambria Math" panose="02040503050406030204" pitchFamily="18" charset="0"/>
                                        <a:cs typeface="Calibri" panose="020F0502020204030204" pitchFamily="34" charset="0"/>
                                      </a:rPr>
                                    </m:ctrlPr>
                                  </m:sSubPr>
                                  <m:e>
                                    <m:r>
                                      <a:rPr lang="es-MX" sz="1500" i="1">
                                        <a:latin typeface="Cambria Math" panose="02040503050406030204" pitchFamily="18" charset="0"/>
                                        <a:cs typeface="Calibri" panose="020F0502020204030204" pitchFamily="34" charset="0"/>
                                      </a:rPr>
                                      <m:t>𝑊</m:t>
                                    </m:r>
                                  </m:e>
                                  <m:sub>
                                    <m:r>
                                      <a:rPr lang="es-MX" sz="1500" i="1">
                                        <a:latin typeface="Cambria Math" panose="02040503050406030204" pitchFamily="18" charset="0"/>
                                        <a:cs typeface="Calibri" panose="020F0502020204030204" pitchFamily="34" charset="0"/>
                                      </a:rPr>
                                      <m:t>𝑎</m:t>
                                    </m:r>
                                  </m:sub>
                                </m:sSub>
                                <m:sSub>
                                  <m:sSubPr>
                                    <m:ctrlPr>
                                      <a:rPr lang="es-MX" sz="1500" i="1">
                                        <a:latin typeface="Cambria Math" panose="02040503050406030204" pitchFamily="18" charset="0"/>
                                        <a:cs typeface="Calibri" panose="020F0502020204030204" pitchFamily="34" charset="0"/>
                                      </a:rPr>
                                    </m:ctrlPr>
                                  </m:sSubPr>
                                  <m:e>
                                    <m:acc>
                                      <m:accPr>
                                        <m:chr m:val="̅"/>
                                        <m:ctrlPr>
                                          <a:rPr lang="es-MX" sz="1500" b="1" i="1">
                                            <a:latin typeface="Cambria Math" panose="02040503050406030204" pitchFamily="18" charset="0"/>
                                            <a:cs typeface="Calibri" panose="020F0502020204030204" pitchFamily="34" charset="0"/>
                                          </a:rPr>
                                        </m:ctrlPr>
                                      </m:accPr>
                                      <m:e>
                                        <m:r>
                                          <a:rPr lang="es-MX" sz="1500" b="1">
                                            <a:latin typeface="Cambria Math" panose="02040503050406030204" pitchFamily="18" charset="0"/>
                                            <a:cs typeface="Calibri" panose="020F0502020204030204" pitchFamily="34" charset="0"/>
                                          </a:rPr>
                                          <m:t>𝐡</m:t>
                                        </m:r>
                                      </m:e>
                                    </m:acc>
                                  </m:e>
                                  <m:sub>
                                    <m:r>
                                      <a:rPr lang="es-MX" sz="1500" i="1">
                                        <a:latin typeface="Cambria Math" panose="02040503050406030204" pitchFamily="18" charset="0"/>
                                        <a:cs typeface="Calibri" panose="020F0502020204030204" pitchFamily="34" charset="0"/>
                                      </a:rPr>
                                      <m:t>𝑠</m:t>
                                    </m:r>
                                  </m:sub>
                                </m:sSub>
                              </m:e>
                              <m:e>
                                <m:r>
                                  <a:rPr lang="es-MX" sz="1500" b="0" i="1" smtClean="0">
                                    <a:latin typeface="Cambria Math" panose="02040503050406030204" pitchFamily="18" charset="0"/>
                                    <a:cs typeface="Calibri" panose="020F0502020204030204" pitchFamily="34" charset="0"/>
                                  </a:rPr>
                                  <m:t>𝑔𝑒𝑛𝑒𝑟𝑎𝑙</m:t>
                                </m:r>
                              </m:e>
                            </m:mr>
                            <m:mr>
                              <m:e>
                                <m:sSub>
                                  <m:sSubPr>
                                    <m:ctrlPr>
                                      <a:rPr lang="es-MX" sz="1500" i="1">
                                        <a:latin typeface="Cambria Math" panose="02040503050406030204" pitchFamily="18" charset="0"/>
                                        <a:cs typeface="Calibri" panose="020F0502020204030204" pitchFamily="34" charset="0"/>
                                      </a:rPr>
                                    </m:ctrlPr>
                                  </m:sSubPr>
                                  <m:e>
                                    <m:r>
                                      <a:rPr lang="es-MX" sz="1500" i="1">
                                        <a:latin typeface="Cambria Math" panose="02040503050406030204" pitchFamily="18" charset="0"/>
                                        <a:cs typeface="Calibri" panose="020F0502020204030204" pitchFamily="34" charset="0"/>
                                      </a:rPr>
                                      <m:t>𝑊</m:t>
                                    </m:r>
                                  </m:e>
                                  <m:sub>
                                    <m:r>
                                      <a:rPr lang="es-MX" sz="1500" i="1">
                                        <a:latin typeface="Cambria Math" panose="02040503050406030204" pitchFamily="18" charset="0"/>
                                        <a:cs typeface="Calibri" panose="020F0502020204030204" pitchFamily="34" charset="0"/>
                                      </a:rPr>
                                      <m:t>𝑎</m:t>
                                    </m:r>
                                  </m:sub>
                                </m:sSub>
                                <m:d>
                                  <m:dPr>
                                    <m:begChr m:val="["/>
                                    <m:endChr m:val="]"/>
                                    <m:ctrlPr>
                                      <a:rPr lang="es-MX" sz="1500" i="1">
                                        <a:latin typeface="Cambria Math" panose="02040503050406030204" pitchFamily="18" charset="0"/>
                                        <a:cs typeface="Calibri" panose="020F0502020204030204" pitchFamily="34" charset="0"/>
                                      </a:rPr>
                                    </m:ctrlPr>
                                  </m:dPr>
                                  <m:e>
                                    <m:r>
                                      <a:rPr lang="es-MX" sz="1500" i="1">
                                        <a:latin typeface="Cambria Math" panose="02040503050406030204" pitchFamily="18" charset="0"/>
                                        <a:cs typeface="Calibri" panose="020F0502020204030204" pitchFamily="34" charset="0"/>
                                      </a:rPr>
                                      <m:t> </m:t>
                                    </m:r>
                                    <m:sSubSup>
                                      <m:sSubSupPr>
                                        <m:ctrlPr>
                                          <a:rPr lang="es-MX" sz="1500" i="1">
                                            <a:latin typeface="Cambria Math" panose="02040503050406030204" pitchFamily="18" charset="0"/>
                                            <a:cs typeface="Calibri" panose="020F0502020204030204" pitchFamily="34" charset="0"/>
                                          </a:rPr>
                                        </m:ctrlPr>
                                      </m:sSubSupPr>
                                      <m:e>
                                        <m:r>
                                          <m:rPr>
                                            <m:brk m:alnAt="7"/>
                                          </m:rPr>
                                          <a:rPr lang="es-MX" sz="1500" b="1">
                                            <a:latin typeface="Cambria Math" panose="02040503050406030204" pitchFamily="18" charset="0"/>
                                            <a:cs typeface="Calibri" panose="020F0502020204030204" pitchFamily="34" charset="0"/>
                                          </a:rPr>
                                          <m:t>𝐡</m:t>
                                        </m:r>
                                      </m:e>
                                      <m:sub>
                                        <m:r>
                                          <m:rPr>
                                            <m:brk m:alnAt="7"/>
                                          </m:rPr>
                                          <a:rPr lang="es-MX" sz="1500" i="1">
                                            <a:latin typeface="Cambria Math" panose="02040503050406030204" pitchFamily="18" charset="0"/>
                                            <a:cs typeface="Calibri" panose="020F0502020204030204" pitchFamily="34" charset="0"/>
                                          </a:rPr>
                                          <m:t>𝑡</m:t>
                                        </m:r>
                                      </m:sub>
                                      <m:sup>
                                        <m:r>
                                          <a:rPr lang="es-MX" sz="1500" i="1">
                                            <a:latin typeface="Cambria Math" panose="02040503050406030204" pitchFamily="18" charset="0"/>
                                            <a:cs typeface="Calibri" panose="020F0502020204030204" pitchFamily="34" charset="0"/>
                                          </a:rPr>
                                          <m:t>𝑇</m:t>
                                        </m:r>
                                      </m:sup>
                                    </m:sSubSup>
                                    <m:r>
                                      <a:rPr lang="es-MX" sz="1500" i="1">
                                        <a:latin typeface="Cambria Math" panose="02040503050406030204" pitchFamily="18" charset="0"/>
                                        <a:cs typeface="Calibri" panose="020F0502020204030204" pitchFamily="34" charset="0"/>
                                      </a:rPr>
                                      <m:t>;</m:t>
                                    </m:r>
                                    <m:sSub>
                                      <m:sSubPr>
                                        <m:ctrlPr>
                                          <a:rPr lang="es-MX" sz="1500" i="1">
                                            <a:latin typeface="Cambria Math" panose="02040503050406030204" pitchFamily="18" charset="0"/>
                                            <a:cs typeface="Calibri" panose="020F0502020204030204" pitchFamily="34" charset="0"/>
                                          </a:rPr>
                                        </m:ctrlPr>
                                      </m:sSubPr>
                                      <m:e>
                                        <m:acc>
                                          <m:accPr>
                                            <m:chr m:val="̅"/>
                                            <m:ctrlPr>
                                              <a:rPr lang="es-MX" sz="1500" b="1" i="1">
                                                <a:latin typeface="Cambria Math" panose="02040503050406030204" pitchFamily="18" charset="0"/>
                                                <a:cs typeface="Calibri" panose="020F0502020204030204" pitchFamily="34" charset="0"/>
                                              </a:rPr>
                                            </m:ctrlPr>
                                          </m:accPr>
                                          <m:e>
                                            <m:r>
                                              <a:rPr lang="es-MX" sz="1500" b="1">
                                                <a:latin typeface="Cambria Math" panose="02040503050406030204" pitchFamily="18" charset="0"/>
                                                <a:cs typeface="Calibri" panose="020F0502020204030204" pitchFamily="34" charset="0"/>
                                              </a:rPr>
                                              <m:t>𝐡</m:t>
                                            </m:r>
                                          </m:e>
                                        </m:acc>
                                      </m:e>
                                      <m:sub>
                                        <m:r>
                                          <a:rPr lang="es-MX" sz="1500" i="1">
                                            <a:latin typeface="Cambria Math" panose="02040503050406030204" pitchFamily="18" charset="0"/>
                                            <a:cs typeface="Calibri" panose="020F0502020204030204" pitchFamily="34" charset="0"/>
                                          </a:rPr>
                                          <m:t>𝑠</m:t>
                                        </m:r>
                                      </m:sub>
                                    </m:sSub>
                                  </m:e>
                                </m:d>
                              </m:e>
                              <m:e>
                                <m:r>
                                  <a:rPr lang="es-MX" sz="1500" b="0" i="1" smtClean="0">
                                    <a:latin typeface="Cambria Math" panose="02040503050406030204" pitchFamily="18" charset="0"/>
                                    <a:cs typeface="Calibri" panose="020F0502020204030204" pitchFamily="34" charset="0"/>
                                  </a:rPr>
                                  <m:t>𝑐𝑜𝑛𝑐𝑎𝑡</m:t>
                                </m:r>
                              </m:e>
                            </m:mr>
                          </m:m>
                        </m:e>
                      </m:d>
                    </m:oMath>
                  </m:oMathPara>
                </a14:m>
                <a:endParaRPr lang="es-ES" sz="1500">
                  <a:latin typeface="Calibri" panose="020F0502020204030204" pitchFamily="34" charset="0"/>
                  <a:cs typeface="Calibri" panose="020F0502020204030204" pitchFamily="34" charset="0"/>
                </a:endParaRPr>
              </a:p>
              <a:p>
                <a:pPr marL="0" indent="0" algn="just">
                  <a:buNone/>
                </a:pPr>
                <a:r>
                  <a:rPr lang="es-ES" sz="1500">
                    <a:latin typeface="Calibri" panose="020F0502020204030204" pitchFamily="34" charset="0"/>
                    <a:cs typeface="Calibri" panose="020F0502020204030204" pitchFamily="34" charset="0"/>
                  </a:rPr>
                  <a:t>El vector de contexto </a:t>
                </a:r>
                <a14:m>
                  <m:oMath xmlns:m="http://schemas.openxmlformats.org/officeDocument/2006/math">
                    <m:sSub>
                      <m:sSubPr>
                        <m:ctrlPr>
                          <a:rPr lang="es-MX" sz="1500" b="0" i="1" smtClean="0">
                            <a:latin typeface="Cambria Math" panose="02040503050406030204" pitchFamily="18" charset="0"/>
                            <a:cs typeface="Calibri" panose="020F0502020204030204" pitchFamily="34" charset="0"/>
                          </a:rPr>
                        </m:ctrlPr>
                      </m:sSubPr>
                      <m:e>
                        <m:r>
                          <a:rPr lang="es-MX" sz="1500" b="1" i="0" smtClean="0">
                            <a:latin typeface="Cambria Math" panose="02040503050406030204" pitchFamily="18" charset="0"/>
                            <a:cs typeface="Calibri" panose="020F0502020204030204" pitchFamily="34" charset="0"/>
                          </a:rPr>
                          <m:t>𝐜</m:t>
                        </m:r>
                      </m:e>
                      <m:sub>
                        <m:r>
                          <a:rPr lang="es-MX" sz="1500" b="0" i="1" smtClean="0">
                            <a:latin typeface="Cambria Math" panose="02040503050406030204" pitchFamily="18" charset="0"/>
                            <a:cs typeface="Calibri" panose="020F0502020204030204" pitchFamily="34" charset="0"/>
                          </a:rPr>
                          <m:t>𝑡</m:t>
                        </m:r>
                      </m:sub>
                    </m:sSub>
                  </m:oMath>
                </a14:m>
                <a:r>
                  <a:rPr lang="es-ES" sz="1500">
                    <a:latin typeface="Calibri" panose="020F0502020204030204" pitchFamily="34" charset="0"/>
                    <a:cs typeface="Calibri" panose="020F0502020204030204" pitchFamily="34" charset="0"/>
                  </a:rPr>
                  <a:t> es calculado como un promedio ponderado según </a:t>
                </a:r>
                <a14:m>
                  <m:oMath xmlns:m="http://schemas.openxmlformats.org/officeDocument/2006/math">
                    <m:sSub>
                      <m:sSubPr>
                        <m:ctrlPr>
                          <a:rPr lang="es-MX" sz="1500" i="1">
                            <a:latin typeface="Cambria Math" panose="02040503050406030204" pitchFamily="18" charset="0"/>
                            <a:cs typeface="Calibri" panose="020F0502020204030204" pitchFamily="34" charset="0"/>
                          </a:rPr>
                        </m:ctrlPr>
                      </m:sSubPr>
                      <m:e>
                        <m:r>
                          <a:rPr lang="es-MX" sz="1500" b="1">
                            <a:latin typeface="Cambria Math" panose="02040503050406030204" pitchFamily="18" charset="0"/>
                            <a:cs typeface="Calibri" panose="020F0502020204030204" pitchFamily="34" charset="0"/>
                          </a:rPr>
                          <m:t>𝐚</m:t>
                        </m:r>
                      </m:e>
                      <m:sub>
                        <m:r>
                          <a:rPr lang="es-MX" sz="1500" i="1">
                            <a:latin typeface="Cambria Math" panose="02040503050406030204" pitchFamily="18" charset="0"/>
                            <a:cs typeface="Calibri" panose="020F0502020204030204" pitchFamily="34" charset="0"/>
                          </a:rPr>
                          <m:t>𝑡</m:t>
                        </m:r>
                      </m:sub>
                    </m:sSub>
                  </m:oMath>
                </a14:m>
                <a:r>
                  <a:rPr lang="es-ES" sz="1500">
                    <a:latin typeface="Calibri" panose="020F0502020204030204" pitchFamily="34" charset="0"/>
                    <a:cs typeface="Calibri" panose="020F0502020204030204" pitchFamily="34" charset="0"/>
                  </a:rPr>
                  <a:t> de todos los estados ocultos de la fuente.</a:t>
                </a:r>
              </a:p>
            </p:txBody>
          </p:sp>
        </mc:Choice>
        <mc:Fallback xmlns="">
          <p:sp>
            <p:nvSpPr>
              <p:cNvPr id="3" name="Marcador de texto 2">
                <a:extLst>
                  <a:ext uri="{FF2B5EF4-FFF2-40B4-BE49-F238E27FC236}">
                    <a16:creationId xmlns:a16="http://schemas.microsoft.com/office/drawing/2014/main" id="{F7A9BA09-6F61-FAF5-C38C-1E6FB256F80F}"/>
                  </a:ext>
                </a:extLst>
              </p:cNvPr>
              <p:cNvSpPr>
                <a:spLocks noGrp="1" noRot="1" noChangeAspect="1" noMove="1" noResize="1" noEditPoints="1" noAdjustHandles="1" noChangeArrowheads="1" noChangeShapeType="1" noTextEdit="1"/>
              </p:cNvSpPr>
              <p:nvPr>
                <p:ph type="body" sz="half" idx="1"/>
              </p:nvPr>
            </p:nvSpPr>
            <p:spPr>
              <a:xfrm>
                <a:off x="1259633" y="1334278"/>
                <a:ext cx="3672730" cy="5371322"/>
              </a:xfrm>
              <a:blipFill>
                <a:blip r:embed="rId2"/>
                <a:stretch>
                  <a:fillRect l="-664" t="-227" r="-664"/>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B05AC638-3647-C6E9-5841-E3F968155368}"/>
              </a:ext>
            </a:extLst>
          </p:cNvPr>
          <p:cNvSpPr>
            <a:spLocks noGrp="1"/>
          </p:cNvSpPr>
          <p:nvPr>
            <p:ph sz="half" idx="2"/>
          </p:nvPr>
        </p:nvSpPr>
        <p:spPr/>
        <p:txBody>
          <a:bodyPr/>
          <a:lstStyle/>
          <a:p>
            <a:pPr marL="0" indent="0">
              <a:buNone/>
            </a:pPr>
            <a:r>
              <a:rPr lang="es-ES"/>
              <a:t> </a:t>
            </a:r>
          </a:p>
        </p:txBody>
      </p:sp>
      <p:sp>
        <p:nvSpPr>
          <p:cNvPr id="5" name="Marcador de número de diapositiva 4">
            <a:extLst>
              <a:ext uri="{FF2B5EF4-FFF2-40B4-BE49-F238E27FC236}">
                <a16:creationId xmlns:a16="http://schemas.microsoft.com/office/drawing/2014/main" id="{DA5DE978-0A5E-04AB-BA58-71753F2A439E}"/>
              </a:ext>
            </a:extLst>
          </p:cNvPr>
          <p:cNvSpPr>
            <a:spLocks noGrp="1"/>
          </p:cNvSpPr>
          <p:nvPr>
            <p:ph type="sldNum" sz="quarter" idx="12"/>
          </p:nvPr>
        </p:nvSpPr>
        <p:spPr/>
        <p:txBody>
          <a:bodyPr/>
          <a:lstStyle/>
          <a:p>
            <a:pPr>
              <a:defRPr/>
            </a:pPr>
            <a:fld id="{83EB8D7C-5483-4286-B1B5-2E6E3C06B2ED}" type="slidenum">
              <a:rPr lang="en-US" altLang="es-MX" smtClean="0"/>
              <a:pPr>
                <a:defRPr/>
              </a:pPr>
              <a:t>26</a:t>
            </a:fld>
            <a:endParaRPr lang="en-US" altLang="es-MX"/>
          </a:p>
        </p:txBody>
      </p:sp>
      <p:pic>
        <p:nvPicPr>
          <p:cNvPr id="8" name="Imagen 7">
            <a:extLst>
              <a:ext uri="{FF2B5EF4-FFF2-40B4-BE49-F238E27FC236}">
                <a16:creationId xmlns:a16="http://schemas.microsoft.com/office/drawing/2014/main" id="{2D8DD2D9-A6B8-D424-1323-F5952080FBDF}"/>
              </a:ext>
            </a:extLst>
          </p:cNvPr>
          <p:cNvPicPr>
            <a:picLocks noChangeAspect="1"/>
          </p:cNvPicPr>
          <p:nvPr/>
        </p:nvPicPr>
        <p:blipFill>
          <a:blip r:embed="rId3"/>
          <a:stretch>
            <a:fillRect/>
          </a:stretch>
        </p:blipFill>
        <p:spPr>
          <a:xfrm>
            <a:off x="4991100" y="1878362"/>
            <a:ext cx="4097725" cy="3611348"/>
          </a:xfrm>
          <a:prstGeom prst="rect">
            <a:avLst/>
          </a:prstGeom>
        </p:spPr>
      </p:pic>
      <p:sp>
        <p:nvSpPr>
          <p:cNvPr id="6" name="CuadroTexto 5">
            <a:extLst>
              <a:ext uri="{FF2B5EF4-FFF2-40B4-BE49-F238E27FC236}">
                <a16:creationId xmlns:a16="http://schemas.microsoft.com/office/drawing/2014/main" id="{B6387320-3B1A-DDB7-8838-EB0B001972E1}"/>
              </a:ext>
            </a:extLst>
          </p:cNvPr>
          <p:cNvSpPr txBox="1"/>
          <p:nvPr/>
        </p:nvSpPr>
        <p:spPr>
          <a:xfrm>
            <a:off x="1206446" y="6487389"/>
            <a:ext cx="7667733" cy="369332"/>
          </a:xfrm>
          <a:prstGeom prst="rect">
            <a:avLst/>
          </a:prstGeom>
          <a:noFill/>
        </p:spPr>
        <p:txBody>
          <a:bodyPr wrap="square">
            <a:spAutoFit/>
          </a:bodyPr>
          <a:lstStyle/>
          <a:p>
            <a:r>
              <a:rPr lang="en-US" sz="900" dirty="0">
                <a:latin typeface="Calibri" panose="020F0502020204030204" pitchFamily="34" charset="0"/>
                <a:cs typeface="Calibri" panose="020F0502020204030204" pitchFamily="34" charset="0"/>
              </a:rPr>
              <a:t>Luong, T., Pham, H., &amp; Manning, C. D. (2015). </a:t>
            </a:r>
            <a:r>
              <a:rPr lang="en-US" sz="900"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Effective Approaches to Attention-based Neural Machine Translation</a:t>
            </a:r>
            <a:r>
              <a:rPr lang="en-US" sz="900"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Proc. of the 2015 Conf. on Empirical Methods in Natural Language Processing</a:t>
            </a:r>
            <a:r>
              <a:rPr lang="en-US" sz="900" dirty="0">
                <a:latin typeface="Calibri" panose="020F0502020204030204" pitchFamily="34" charset="0"/>
                <a:cs typeface="Calibri" panose="020F0502020204030204" pitchFamily="34" charset="0"/>
              </a:rPr>
              <a:t>, 1412–1421.</a:t>
            </a:r>
          </a:p>
        </p:txBody>
      </p:sp>
    </p:spTree>
    <p:extLst>
      <p:ext uri="{BB962C8B-B14F-4D97-AF65-F5344CB8AC3E}">
        <p14:creationId xmlns:p14="http://schemas.microsoft.com/office/powerpoint/2010/main" val="1476186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0F1758-66DA-DECE-A989-D052207C7B76}"/>
              </a:ext>
            </a:extLst>
          </p:cNvPr>
          <p:cNvSpPr>
            <a:spLocks noGrp="1"/>
          </p:cNvSpPr>
          <p:nvPr>
            <p:ph type="title"/>
          </p:nvPr>
        </p:nvSpPr>
        <p:spPr>
          <a:xfrm>
            <a:off x="1259633" y="609600"/>
            <a:ext cx="7408506" cy="510073"/>
          </a:xfrm>
        </p:spPr>
        <p:txBody>
          <a:bodyPr/>
          <a:lstStyle/>
          <a:p>
            <a:r>
              <a:rPr lang="es-ES" sz="3600">
                <a:latin typeface="Calibri" panose="020F0502020204030204" pitchFamily="34" charset="0"/>
                <a:cs typeface="Calibri" panose="020F0502020204030204" pitchFamily="34" charset="0"/>
              </a:rPr>
              <a:t>Atención Local</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F7A9BA09-6F61-FAF5-C38C-1E6FB256F80F}"/>
                  </a:ext>
                </a:extLst>
              </p:cNvPr>
              <p:cNvSpPr>
                <a:spLocks noGrp="1"/>
              </p:cNvSpPr>
              <p:nvPr>
                <p:ph type="body" sz="half" idx="1"/>
              </p:nvPr>
            </p:nvSpPr>
            <p:spPr>
              <a:xfrm>
                <a:off x="1259633" y="1334278"/>
                <a:ext cx="3579067" cy="5371322"/>
              </a:xfrm>
            </p:spPr>
            <p:txBody>
              <a:bodyPr/>
              <a:lstStyle/>
              <a:p>
                <a:pPr marL="0" indent="0" algn="just">
                  <a:buNone/>
                </a:pPr>
                <a:r>
                  <a:rPr lang="es-ES" sz="1600">
                    <a:latin typeface="Calibri" panose="020F0502020204030204" pitchFamily="34" charset="0"/>
                    <a:cs typeface="Calibri" panose="020F0502020204030204" pitchFamily="34" charset="0"/>
                  </a:rPr>
                  <a:t>La atención global tiene el problema de que, por cada palabra objetivo, tiene que atender a todas las posiciones de la entrada. Esto es muy costoso y puede volver impráctica la traducción de secuencias largas.</a:t>
                </a:r>
              </a:p>
              <a:p>
                <a:pPr marL="0" indent="0" algn="just">
                  <a:buNone/>
                </a:pPr>
                <a:r>
                  <a:rPr lang="es-ES" sz="1600">
                    <a:latin typeface="Calibri" panose="020F0502020204030204" pitchFamily="34" charset="0"/>
                    <a:cs typeface="Calibri" panose="020F0502020204030204" pitchFamily="34" charset="0"/>
                  </a:rPr>
                  <a:t>Para solucionar ese problema, la </a:t>
                </a:r>
                <a:r>
                  <a:rPr lang="es-ES" sz="1600">
                    <a:solidFill>
                      <a:srgbClr val="002060"/>
                    </a:solidFill>
                    <a:latin typeface="Calibri" panose="020F0502020204030204" pitchFamily="34" charset="0"/>
                    <a:cs typeface="Calibri" panose="020F0502020204030204" pitchFamily="34" charset="0"/>
                  </a:rPr>
                  <a:t>atención local</a:t>
                </a:r>
                <a:r>
                  <a:rPr lang="es-ES" sz="1600">
                    <a:latin typeface="Calibri" panose="020F0502020204030204" pitchFamily="34" charset="0"/>
                    <a:cs typeface="Calibri" panose="020F0502020204030204" pitchFamily="34" charset="0"/>
                  </a:rPr>
                  <a:t> se enfoca sólo en un subconjunto de posiciones de la entrada por cada palabra objetivo.</a:t>
                </a:r>
              </a:p>
              <a:p>
                <a:pPr marL="0" indent="0" algn="just">
                  <a:buNone/>
                </a:pPr>
                <a:r>
                  <a:rPr lang="es-ES" sz="1600">
                    <a:latin typeface="Calibri" panose="020F0502020204030204" pitchFamily="34" charset="0"/>
                    <a:cs typeface="Calibri" panose="020F0502020204030204" pitchFamily="34" charset="0"/>
                  </a:rPr>
                  <a:t>El modelo de atención local primero predice una posición alineada </a:t>
                </a:r>
                <a14:m>
                  <m:oMath xmlns:m="http://schemas.openxmlformats.org/officeDocument/2006/math">
                    <m:sSub>
                      <m:sSubPr>
                        <m:ctrlPr>
                          <a:rPr lang="es-MX" sz="1600" b="0" i="1" smtClean="0">
                            <a:latin typeface="Cambria Math" panose="02040503050406030204" pitchFamily="18" charset="0"/>
                            <a:cs typeface="Calibri" panose="020F0502020204030204" pitchFamily="34" charset="0"/>
                          </a:rPr>
                        </m:ctrlPr>
                      </m:sSubPr>
                      <m:e>
                        <m:r>
                          <a:rPr lang="es-MX" sz="1600" b="0" i="1" smtClean="0">
                            <a:latin typeface="Cambria Math" panose="02040503050406030204" pitchFamily="18" charset="0"/>
                            <a:cs typeface="Calibri" panose="020F0502020204030204" pitchFamily="34" charset="0"/>
                          </a:rPr>
                          <m:t>𝑝</m:t>
                        </m:r>
                      </m:e>
                      <m:sub>
                        <m:r>
                          <a:rPr lang="es-MX" sz="1600" b="0" i="1" smtClean="0">
                            <a:latin typeface="Cambria Math" panose="02040503050406030204" pitchFamily="18" charset="0"/>
                            <a:cs typeface="Calibri" panose="020F0502020204030204" pitchFamily="34" charset="0"/>
                          </a:rPr>
                          <m:t>𝑡</m:t>
                        </m:r>
                      </m:sub>
                    </m:sSub>
                  </m:oMath>
                </a14:m>
                <a:r>
                  <a:rPr lang="es-ES" sz="1600">
                    <a:latin typeface="Calibri" panose="020F0502020204030204" pitchFamily="34" charset="0"/>
                    <a:cs typeface="Calibri" panose="020F0502020204030204" pitchFamily="34" charset="0"/>
                  </a:rPr>
                  <a:t> para la palabra objetivo. Enseguida, una ventana centrada en la posición </a:t>
                </a:r>
                <a14:m>
                  <m:oMath xmlns:m="http://schemas.openxmlformats.org/officeDocument/2006/math">
                    <m:sSub>
                      <m:sSubPr>
                        <m:ctrlPr>
                          <a:rPr lang="es-MX" sz="1600" i="1">
                            <a:latin typeface="Cambria Math" panose="02040503050406030204" pitchFamily="18" charset="0"/>
                            <a:cs typeface="Calibri" panose="020F0502020204030204" pitchFamily="34" charset="0"/>
                          </a:rPr>
                        </m:ctrlPr>
                      </m:sSubPr>
                      <m:e>
                        <m:r>
                          <a:rPr lang="es-MX" sz="1600" i="1">
                            <a:latin typeface="Cambria Math" panose="02040503050406030204" pitchFamily="18" charset="0"/>
                            <a:cs typeface="Calibri" panose="020F0502020204030204" pitchFamily="34" charset="0"/>
                          </a:rPr>
                          <m:t>𝑝</m:t>
                        </m:r>
                      </m:e>
                      <m:sub>
                        <m:r>
                          <a:rPr lang="es-MX" sz="1600" i="1">
                            <a:latin typeface="Cambria Math" panose="02040503050406030204" pitchFamily="18" charset="0"/>
                            <a:cs typeface="Calibri" panose="020F0502020204030204" pitchFamily="34" charset="0"/>
                          </a:rPr>
                          <m:t>𝑡</m:t>
                        </m:r>
                      </m:sub>
                    </m:sSub>
                  </m:oMath>
                </a14:m>
                <a:r>
                  <a:rPr lang="es-ES" sz="1600">
                    <a:latin typeface="Calibri" panose="020F0502020204030204" pitchFamily="34" charset="0"/>
                    <a:cs typeface="Calibri" panose="020F0502020204030204" pitchFamily="34" charset="0"/>
                  </a:rPr>
                  <a:t> es usada para calcular el vector de contexto </a:t>
                </a:r>
                <a14:m>
                  <m:oMath xmlns:m="http://schemas.openxmlformats.org/officeDocument/2006/math">
                    <m:sSub>
                      <m:sSubPr>
                        <m:ctrlPr>
                          <a:rPr lang="es-ES" sz="1600" i="1" dirty="0" smtClean="0">
                            <a:latin typeface="Cambria Math" panose="02040503050406030204" pitchFamily="18" charset="0"/>
                            <a:cs typeface="Calibri" panose="020F0502020204030204" pitchFamily="34" charset="0"/>
                          </a:rPr>
                        </m:ctrlPr>
                      </m:sSubPr>
                      <m:e>
                        <m:r>
                          <a:rPr lang="es-ES" sz="1600" b="1" i="0" dirty="0" smtClean="0">
                            <a:latin typeface="Cambria Math" panose="02040503050406030204" pitchFamily="18" charset="0"/>
                            <a:cs typeface="Calibri" panose="020F0502020204030204" pitchFamily="34" charset="0"/>
                          </a:rPr>
                          <m:t>𝐜</m:t>
                        </m:r>
                      </m:e>
                      <m:sub>
                        <m:r>
                          <a:rPr lang="es-ES" sz="1600" i="1" dirty="0" smtClean="0">
                            <a:latin typeface="Cambria Math" panose="02040503050406030204" pitchFamily="18" charset="0"/>
                            <a:cs typeface="Calibri" panose="020F0502020204030204" pitchFamily="34" charset="0"/>
                          </a:rPr>
                          <m:t>𝑡</m:t>
                        </m:r>
                      </m:sub>
                    </m:sSub>
                  </m:oMath>
                </a14:m>
                <a:r>
                  <a:rPr lang="es-ES" sz="1600">
                    <a:latin typeface="Calibri" panose="020F0502020204030204" pitchFamily="34" charset="0"/>
                    <a:cs typeface="Calibri" panose="020F0502020204030204" pitchFamily="34" charset="0"/>
                  </a:rPr>
                  <a:t>, como promedio ponderado de los estados ocultos </a:t>
                </a:r>
                <a14:m>
                  <m:oMath xmlns:m="http://schemas.openxmlformats.org/officeDocument/2006/math">
                    <m:sSub>
                      <m:sSubPr>
                        <m:ctrlPr>
                          <a:rPr lang="es-MX" sz="1600" b="0" i="1" smtClean="0">
                            <a:latin typeface="Cambria Math" panose="02040503050406030204" pitchFamily="18" charset="0"/>
                            <a:cs typeface="Calibri" panose="020F0502020204030204" pitchFamily="34" charset="0"/>
                          </a:rPr>
                        </m:ctrlPr>
                      </m:sSubPr>
                      <m:e>
                        <m:acc>
                          <m:accPr>
                            <m:chr m:val="̅"/>
                            <m:ctrlPr>
                              <a:rPr lang="es-MX" sz="1600" b="1" i="1" smtClean="0">
                                <a:latin typeface="Cambria Math" panose="02040503050406030204" pitchFamily="18" charset="0"/>
                                <a:cs typeface="Calibri" panose="020F0502020204030204" pitchFamily="34" charset="0"/>
                              </a:rPr>
                            </m:ctrlPr>
                          </m:accPr>
                          <m:e>
                            <m:r>
                              <a:rPr lang="es-MX" sz="1600" b="1" i="0" smtClean="0">
                                <a:latin typeface="Cambria Math" panose="02040503050406030204" pitchFamily="18" charset="0"/>
                                <a:cs typeface="Calibri" panose="020F0502020204030204" pitchFamily="34" charset="0"/>
                              </a:rPr>
                              <m:t>𝐡</m:t>
                            </m:r>
                          </m:e>
                        </m:acc>
                      </m:e>
                      <m:sub>
                        <m:r>
                          <a:rPr lang="es-MX" sz="1600" b="0" i="1" smtClean="0">
                            <a:latin typeface="Cambria Math" panose="02040503050406030204" pitchFamily="18" charset="0"/>
                            <a:cs typeface="Calibri" panose="020F0502020204030204" pitchFamily="34" charset="0"/>
                          </a:rPr>
                          <m:t>𝑠</m:t>
                        </m:r>
                      </m:sub>
                    </m:sSub>
                  </m:oMath>
                </a14:m>
                <a:r>
                  <a:rPr lang="es-ES" sz="1600">
                    <a:latin typeface="Calibri" panose="020F0502020204030204" pitchFamily="34" charset="0"/>
                    <a:cs typeface="Calibri" panose="020F0502020204030204" pitchFamily="34" charset="0"/>
                  </a:rPr>
                  <a:t> dentro de la ventana. Los pesos </a:t>
                </a:r>
                <a14:m>
                  <m:oMath xmlns:m="http://schemas.openxmlformats.org/officeDocument/2006/math">
                    <m:sSub>
                      <m:sSubPr>
                        <m:ctrlPr>
                          <a:rPr lang="es-ES" sz="1600" i="1" dirty="0" smtClean="0">
                            <a:latin typeface="Cambria Math" panose="02040503050406030204" pitchFamily="18" charset="0"/>
                            <a:cs typeface="Calibri" panose="020F0502020204030204" pitchFamily="34" charset="0"/>
                          </a:rPr>
                        </m:ctrlPr>
                      </m:sSubPr>
                      <m:e>
                        <m:r>
                          <a:rPr lang="es-ES" sz="1600" b="1" i="0" dirty="0" smtClean="0">
                            <a:latin typeface="Cambria Math" panose="02040503050406030204" pitchFamily="18" charset="0"/>
                            <a:cs typeface="Calibri" panose="020F0502020204030204" pitchFamily="34" charset="0"/>
                          </a:rPr>
                          <m:t>𝐚</m:t>
                        </m:r>
                      </m:e>
                      <m:sub>
                        <m:r>
                          <a:rPr lang="es-ES" sz="1600" i="1" dirty="0" smtClean="0">
                            <a:latin typeface="Cambria Math" panose="02040503050406030204" pitchFamily="18" charset="0"/>
                            <a:cs typeface="Calibri" panose="020F0502020204030204" pitchFamily="34" charset="0"/>
                          </a:rPr>
                          <m:t>𝑡</m:t>
                        </m:r>
                      </m:sub>
                    </m:sSub>
                  </m:oMath>
                </a14:m>
                <a:r>
                  <a:rPr lang="es-ES" sz="1600">
                    <a:latin typeface="Calibri" panose="020F0502020204030204" pitchFamily="34" charset="0"/>
                    <a:cs typeface="Calibri" panose="020F0502020204030204" pitchFamily="34" charset="0"/>
                  </a:rPr>
                  <a:t> son inferidos a partir del estado oculto actual </a:t>
                </a:r>
                <a14:m>
                  <m:oMath xmlns:m="http://schemas.openxmlformats.org/officeDocument/2006/math">
                    <m:sSub>
                      <m:sSubPr>
                        <m:ctrlPr>
                          <a:rPr lang="es-ES" sz="1600" b="1" i="1" dirty="0" smtClean="0">
                            <a:latin typeface="Cambria Math" panose="02040503050406030204" pitchFamily="18" charset="0"/>
                            <a:cs typeface="Calibri" panose="020F0502020204030204" pitchFamily="34" charset="0"/>
                          </a:rPr>
                        </m:ctrlPr>
                      </m:sSubPr>
                      <m:e>
                        <m:r>
                          <a:rPr lang="es-ES" sz="1600" b="1" i="0" dirty="0" smtClean="0">
                            <a:latin typeface="Cambria Math" panose="02040503050406030204" pitchFamily="18" charset="0"/>
                            <a:cs typeface="Calibri" panose="020F0502020204030204" pitchFamily="34" charset="0"/>
                          </a:rPr>
                          <m:t>𝐡</m:t>
                        </m:r>
                      </m:e>
                      <m:sub>
                        <m:r>
                          <a:rPr lang="es-ES" sz="1600" i="1" dirty="0" smtClean="0">
                            <a:latin typeface="Cambria Math" panose="02040503050406030204" pitchFamily="18" charset="0"/>
                            <a:cs typeface="Calibri" panose="020F0502020204030204" pitchFamily="34" charset="0"/>
                          </a:rPr>
                          <m:t>𝑡</m:t>
                        </m:r>
                      </m:sub>
                    </m:sSub>
                  </m:oMath>
                </a14:m>
                <a:r>
                  <a:rPr lang="es-ES" sz="1600">
                    <a:latin typeface="Calibri" panose="020F0502020204030204" pitchFamily="34" charset="0"/>
                    <a:cs typeface="Calibri" panose="020F0502020204030204" pitchFamily="34" charset="0"/>
                  </a:rPr>
                  <a:t> y esos estados ocultos </a:t>
                </a:r>
                <a14:m>
                  <m:oMath xmlns:m="http://schemas.openxmlformats.org/officeDocument/2006/math">
                    <m:sSub>
                      <m:sSubPr>
                        <m:ctrlPr>
                          <a:rPr lang="es-MX" sz="1600" i="1">
                            <a:latin typeface="Cambria Math" panose="02040503050406030204" pitchFamily="18" charset="0"/>
                            <a:cs typeface="Calibri" panose="020F0502020204030204" pitchFamily="34" charset="0"/>
                          </a:rPr>
                        </m:ctrlPr>
                      </m:sSubPr>
                      <m:e>
                        <m:acc>
                          <m:accPr>
                            <m:chr m:val="̅"/>
                            <m:ctrlPr>
                              <a:rPr lang="es-MX" sz="1600" b="1" i="1">
                                <a:latin typeface="Cambria Math" panose="02040503050406030204" pitchFamily="18" charset="0"/>
                                <a:cs typeface="Calibri" panose="020F0502020204030204" pitchFamily="34" charset="0"/>
                              </a:rPr>
                            </m:ctrlPr>
                          </m:accPr>
                          <m:e>
                            <m:r>
                              <a:rPr lang="es-MX" sz="1600" b="1">
                                <a:latin typeface="Cambria Math" panose="02040503050406030204" pitchFamily="18" charset="0"/>
                                <a:cs typeface="Calibri" panose="020F0502020204030204" pitchFamily="34" charset="0"/>
                              </a:rPr>
                              <m:t>𝐡</m:t>
                            </m:r>
                          </m:e>
                        </m:acc>
                      </m:e>
                      <m:sub>
                        <m:r>
                          <a:rPr lang="es-MX" sz="1600" i="1">
                            <a:latin typeface="Cambria Math" panose="02040503050406030204" pitchFamily="18" charset="0"/>
                            <a:cs typeface="Calibri" panose="020F0502020204030204" pitchFamily="34" charset="0"/>
                          </a:rPr>
                          <m:t>𝑠</m:t>
                        </m:r>
                      </m:sub>
                    </m:sSub>
                  </m:oMath>
                </a14:m>
                <a:r>
                  <a:rPr lang="es-ES" sz="1600">
                    <a:latin typeface="Calibri" panose="020F0502020204030204" pitchFamily="34" charset="0"/>
                    <a:cs typeface="Calibri" panose="020F0502020204030204" pitchFamily="34" charset="0"/>
                  </a:rPr>
                  <a:t> dentro de la ventana.</a:t>
                </a:r>
              </a:p>
            </p:txBody>
          </p:sp>
        </mc:Choice>
        <mc:Fallback xmlns="">
          <p:sp>
            <p:nvSpPr>
              <p:cNvPr id="3" name="Marcador de texto 2">
                <a:extLst>
                  <a:ext uri="{FF2B5EF4-FFF2-40B4-BE49-F238E27FC236}">
                    <a16:creationId xmlns:a16="http://schemas.microsoft.com/office/drawing/2014/main" id="{F7A9BA09-6F61-FAF5-C38C-1E6FB256F80F}"/>
                  </a:ext>
                </a:extLst>
              </p:cNvPr>
              <p:cNvSpPr>
                <a:spLocks noGrp="1" noRot="1" noChangeAspect="1" noMove="1" noResize="1" noEditPoints="1" noAdjustHandles="1" noChangeArrowheads="1" noChangeShapeType="1" noTextEdit="1"/>
              </p:cNvSpPr>
              <p:nvPr>
                <p:ph type="body" sz="half" idx="1"/>
              </p:nvPr>
            </p:nvSpPr>
            <p:spPr>
              <a:xfrm>
                <a:off x="1259633" y="1334278"/>
                <a:ext cx="3579067" cy="5371322"/>
              </a:xfrm>
              <a:blipFill>
                <a:blip r:embed="rId2"/>
                <a:stretch>
                  <a:fillRect l="-1022" t="-341" r="-852"/>
                </a:stretch>
              </a:blipFill>
            </p:spPr>
            <p:txBody>
              <a:bodyPr/>
              <a:lstStyle/>
              <a:p>
                <a:r>
                  <a:rPr lang="es-MX">
                    <a:noFill/>
                  </a:rPr>
                  <a:t> </a:t>
                </a:r>
              </a:p>
            </p:txBody>
          </p:sp>
        </mc:Fallback>
      </mc:AlternateContent>
      <p:sp>
        <p:nvSpPr>
          <p:cNvPr id="4" name="Marcador de contenido 3">
            <a:extLst>
              <a:ext uri="{FF2B5EF4-FFF2-40B4-BE49-F238E27FC236}">
                <a16:creationId xmlns:a16="http://schemas.microsoft.com/office/drawing/2014/main" id="{B05AC638-3647-C6E9-5841-E3F968155368}"/>
              </a:ext>
            </a:extLst>
          </p:cNvPr>
          <p:cNvSpPr>
            <a:spLocks noGrp="1"/>
          </p:cNvSpPr>
          <p:nvPr>
            <p:ph sz="half" idx="2"/>
          </p:nvPr>
        </p:nvSpPr>
        <p:spPr/>
        <p:txBody>
          <a:bodyPr/>
          <a:lstStyle/>
          <a:p>
            <a:pPr marL="0" indent="0">
              <a:buNone/>
            </a:pPr>
            <a:r>
              <a:rPr lang="es-ES"/>
              <a:t> </a:t>
            </a:r>
          </a:p>
        </p:txBody>
      </p:sp>
      <p:sp>
        <p:nvSpPr>
          <p:cNvPr id="5" name="Marcador de número de diapositiva 4">
            <a:extLst>
              <a:ext uri="{FF2B5EF4-FFF2-40B4-BE49-F238E27FC236}">
                <a16:creationId xmlns:a16="http://schemas.microsoft.com/office/drawing/2014/main" id="{DA5DE978-0A5E-04AB-BA58-71753F2A439E}"/>
              </a:ext>
            </a:extLst>
          </p:cNvPr>
          <p:cNvSpPr>
            <a:spLocks noGrp="1"/>
          </p:cNvSpPr>
          <p:nvPr>
            <p:ph type="sldNum" sz="quarter" idx="12"/>
          </p:nvPr>
        </p:nvSpPr>
        <p:spPr/>
        <p:txBody>
          <a:bodyPr/>
          <a:lstStyle/>
          <a:p>
            <a:pPr>
              <a:defRPr/>
            </a:pPr>
            <a:fld id="{83EB8D7C-5483-4286-B1B5-2E6E3C06B2ED}" type="slidenum">
              <a:rPr lang="en-US" altLang="es-MX" smtClean="0"/>
              <a:pPr>
                <a:defRPr/>
              </a:pPr>
              <a:t>27</a:t>
            </a:fld>
            <a:endParaRPr lang="en-US" altLang="es-MX"/>
          </a:p>
        </p:txBody>
      </p:sp>
      <p:pic>
        <p:nvPicPr>
          <p:cNvPr id="8" name="Imagen 7">
            <a:extLst>
              <a:ext uri="{FF2B5EF4-FFF2-40B4-BE49-F238E27FC236}">
                <a16:creationId xmlns:a16="http://schemas.microsoft.com/office/drawing/2014/main" id="{5005C44E-4934-C4F9-DAC8-F149FD0C5F27}"/>
              </a:ext>
            </a:extLst>
          </p:cNvPr>
          <p:cNvPicPr>
            <a:picLocks noChangeAspect="1"/>
          </p:cNvPicPr>
          <p:nvPr/>
        </p:nvPicPr>
        <p:blipFill>
          <a:blip r:embed="rId3"/>
          <a:stretch>
            <a:fillRect/>
          </a:stretch>
        </p:blipFill>
        <p:spPr>
          <a:xfrm>
            <a:off x="4932363" y="1390984"/>
            <a:ext cx="4111604" cy="3581851"/>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68DE599F-C70D-AB88-2749-5491F60CDD4E}"/>
                  </a:ext>
                </a:extLst>
              </p:cNvPr>
              <p:cNvSpPr txBox="1"/>
              <p:nvPr/>
            </p:nvSpPr>
            <p:spPr>
              <a:xfrm>
                <a:off x="5370844" y="5069414"/>
                <a:ext cx="2946640" cy="2828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600" b="0" i="1" smtClean="0">
                              <a:latin typeface="Cambria Math" panose="02040503050406030204" pitchFamily="18" charset="0"/>
                            </a:rPr>
                          </m:ctrlPr>
                        </m:sSubPr>
                        <m:e>
                          <m:r>
                            <a:rPr lang="es-MX" sz="1600" b="0" i="1" smtClean="0">
                              <a:latin typeface="Cambria Math" panose="02040503050406030204" pitchFamily="18" charset="0"/>
                            </a:rPr>
                            <m:t>𝑝</m:t>
                          </m:r>
                        </m:e>
                        <m:sub>
                          <m:r>
                            <a:rPr lang="es-MX" sz="1600" b="0" i="1" smtClean="0">
                              <a:latin typeface="Cambria Math" panose="02040503050406030204" pitchFamily="18" charset="0"/>
                            </a:rPr>
                            <m:t>𝑡</m:t>
                          </m:r>
                        </m:sub>
                      </m:sSub>
                      <m:r>
                        <a:rPr lang="es-MX" sz="1600" b="0" i="1" smtClean="0">
                          <a:latin typeface="Cambria Math" panose="02040503050406030204" pitchFamily="18" charset="0"/>
                        </a:rPr>
                        <m:t>=</m:t>
                      </m:r>
                      <m:r>
                        <a:rPr lang="es-MX" sz="1600" b="0" i="1" smtClean="0">
                          <a:latin typeface="Cambria Math" panose="02040503050406030204" pitchFamily="18" charset="0"/>
                        </a:rPr>
                        <m:t>𝑆</m:t>
                      </m:r>
                      <m:r>
                        <a:rPr lang="es-MX" sz="1600" b="0" i="1" smtClean="0">
                          <a:latin typeface="Cambria Math" panose="02040503050406030204" pitchFamily="18" charset="0"/>
                          <a:ea typeface="Cambria Math" panose="02040503050406030204" pitchFamily="18" charset="0"/>
                        </a:rPr>
                        <m:t>∙</m:t>
                      </m:r>
                      <m:r>
                        <m:rPr>
                          <m:sty m:val="p"/>
                        </m:rPr>
                        <a:rPr lang="es-MX" sz="1600" b="0" i="0" smtClean="0">
                          <a:latin typeface="Cambria Math" panose="02040503050406030204" pitchFamily="18" charset="0"/>
                          <a:ea typeface="Cambria Math" panose="02040503050406030204" pitchFamily="18" charset="0"/>
                        </a:rPr>
                        <m:t>sigmoid</m:t>
                      </m:r>
                      <m:d>
                        <m:dPr>
                          <m:ctrlPr>
                            <a:rPr lang="es-MX" sz="1600" b="0" i="1" smtClean="0">
                              <a:latin typeface="Cambria Math" panose="02040503050406030204" pitchFamily="18" charset="0"/>
                              <a:ea typeface="Cambria Math" panose="02040503050406030204" pitchFamily="18" charset="0"/>
                            </a:rPr>
                          </m:ctrlPr>
                        </m:dPr>
                        <m:e>
                          <m:sSubSup>
                            <m:sSubSupPr>
                              <m:ctrlPr>
                                <a:rPr lang="es-MX" sz="1600" b="0" i="1" smtClean="0">
                                  <a:latin typeface="Cambria Math" panose="02040503050406030204" pitchFamily="18" charset="0"/>
                                  <a:ea typeface="Cambria Math" panose="02040503050406030204" pitchFamily="18" charset="0"/>
                                </a:rPr>
                              </m:ctrlPr>
                            </m:sSubSupPr>
                            <m:e>
                              <m:r>
                                <a:rPr lang="es-MX" sz="1600" b="1" i="1" smtClean="0">
                                  <a:latin typeface="Cambria Math" panose="02040503050406030204" pitchFamily="18" charset="0"/>
                                  <a:ea typeface="Cambria Math" panose="02040503050406030204" pitchFamily="18" charset="0"/>
                                </a:rPr>
                                <m:t>𝒗</m:t>
                              </m:r>
                            </m:e>
                            <m:sub>
                              <m:r>
                                <a:rPr lang="es-MX" sz="1600" b="0" i="1" smtClean="0">
                                  <a:latin typeface="Cambria Math" panose="02040503050406030204" pitchFamily="18" charset="0"/>
                                  <a:ea typeface="Cambria Math" panose="02040503050406030204" pitchFamily="18" charset="0"/>
                                </a:rPr>
                                <m:t>𝑝</m:t>
                              </m:r>
                            </m:sub>
                            <m:sup>
                              <m:r>
                                <a:rPr lang="es-MX" sz="1600" b="0" i="1" smtClean="0">
                                  <a:latin typeface="Cambria Math" panose="02040503050406030204" pitchFamily="18" charset="0"/>
                                  <a:ea typeface="Cambria Math" panose="02040503050406030204" pitchFamily="18" charset="0"/>
                                </a:rPr>
                                <m:t>⊤</m:t>
                              </m:r>
                            </m:sup>
                          </m:sSubSup>
                          <m:r>
                            <m:rPr>
                              <m:sty m:val="p"/>
                            </m:rPr>
                            <a:rPr lang="es-MX" sz="1600" b="0" i="0" smtClean="0">
                              <a:latin typeface="Cambria Math" panose="02040503050406030204" pitchFamily="18" charset="0"/>
                              <a:ea typeface="Cambria Math" panose="02040503050406030204" pitchFamily="18" charset="0"/>
                            </a:rPr>
                            <m:t>tanh</m:t>
                          </m:r>
                          <m:r>
                            <a:rPr lang="es-MX" sz="1600" b="0" i="1" smtClean="0">
                              <a:latin typeface="Cambria Math" panose="02040503050406030204" pitchFamily="18" charset="0"/>
                              <a:ea typeface="Cambria Math" panose="02040503050406030204" pitchFamily="18" charset="0"/>
                            </a:rPr>
                            <m:t>⁡(</m:t>
                          </m:r>
                          <m:sSub>
                            <m:sSubPr>
                              <m:ctrlPr>
                                <a:rPr lang="es-MX" sz="1600" b="0" i="1" smtClean="0">
                                  <a:latin typeface="Cambria Math" panose="02040503050406030204" pitchFamily="18" charset="0"/>
                                  <a:ea typeface="Cambria Math" panose="02040503050406030204" pitchFamily="18" charset="0"/>
                                </a:rPr>
                              </m:ctrlPr>
                            </m:sSubPr>
                            <m:e>
                              <m:r>
                                <a:rPr lang="es-MX" sz="1600" b="1" i="0" smtClean="0">
                                  <a:latin typeface="Cambria Math" panose="02040503050406030204" pitchFamily="18" charset="0"/>
                                  <a:ea typeface="Cambria Math" panose="02040503050406030204" pitchFamily="18" charset="0"/>
                                </a:rPr>
                                <m:t>𝐖</m:t>
                              </m:r>
                            </m:e>
                            <m:sub>
                              <m:r>
                                <a:rPr lang="es-MX" sz="1600" b="0" i="1" smtClean="0">
                                  <a:latin typeface="Cambria Math" panose="02040503050406030204" pitchFamily="18" charset="0"/>
                                  <a:ea typeface="Cambria Math" panose="02040503050406030204" pitchFamily="18" charset="0"/>
                                </a:rPr>
                                <m:t>𝑝</m:t>
                              </m:r>
                            </m:sub>
                          </m:sSub>
                          <m:sSub>
                            <m:sSubPr>
                              <m:ctrlPr>
                                <a:rPr lang="es-MX" sz="1600" b="0" i="1" smtClean="0">
                                  <a:latin typeface="Cambria Math" panose="02040503050406030204" pitchFamily="18" charset="0"/>
                                  <a:ea typeface="Cambria Math" panose="02040503050406030204" pitchFamily="18" charset="0"/>
                                </a:rPr>
                              </m:ctrlPr>
                            </m:sSubPr>
                            <m:e>
                              <m:r>
                                <a:rPr lang="es-MX" sz="1600" b="1" i="0" smtClean="0">
                                  <a:latin typeface="Cambria Math" panose="02040503050406030204" pitchFamily="18" charset="0"/>
                                  <a:ea typeface="Cambria Math" panose="02040503050406030204" pitchFamily="18" charset="0"/>
                                </a:rPr>
                                <m:t>𝐡</m:t>
                              </m:r>
                            </m:e>
                            <m:sub>
                              <m:r>
                                <a:rPr lang="es-MX" sz="1600" b="0" i="1" smtClean="0">
                                  <a:latin typeface="Cambria Math" panose="02040503050406030204" pitchFamily="18" charset="0"/>
                                  <a:ea typeface="Cambria Math" panose="02040503050406030204" pitchFamily="18" charset="0"/>
                                </a:rPr>
                                <m:t>𝑡</m:t>
                              </m:r>
                            </m:sub>
                          </m:sSub>
                          <m:r>
                            <a:rPr lang="es-MX" sz="1600" b="0" i="1" smtClean="0">
                              <a:latin typeface="Cambria Math" panose="02040503050406030204" pitchFamily="18" charset="0"/>
                              <a:ea typeface="Cambria Math" panose="02040503050406030204" pitchFamily="18" charset="0"/>
                            </a:rPr>
                            <m:t>)</m:t>
                          </m:r>
                        </m:e>
                      </m:d>
                    </m:oMath>
                  </m:oMathPara>
                </a14:m>
                <a:endParaRPr lang="es-ES" sz="1600"/>
              </a:p>
            </p:txBody>
          </p:sp>
        </mc:Choice>
        <mc:Fallback xmlns="">
          <p:sp>
            <p:nvSpPr>
              <p:cNvPr id="6" name="CuadroTexto 5">
                <a:extLst>
                  <a:ext uri="{FF2B5EF4-FFF2-40B4-BE49-F238E27FC236}">
                    <a16:creationId xmlns:a16="http://schemas.microsoft.com/office/drawing/2014/main" id="{68DE599F-C70D-AB88-2749-5491F60CDD4E}"/>
                  </a:ext>
                </a:extLst>
              </p:cNvPr>
              <p:cNvSpPr txBox="1">
                <a:spLocks noRot="1" noChangeAspect="1" noMove="1" noResize="1" noEditPoints="1" noAdjustHandles="1" noChangeArrowheads="1" noChangeShapeType="1" noTextEdit="1"/>
              </p:cNvSpPr>
              <p:nvPr/>
            </p:nvSpPr>
            <p:spPr>
              <a:xfrm>
                <a:off x="5370844" y="5069414"/>
                <a:ext cx="2946640" cy="282834"/>
              </a:xfrm>
              <a:prstGeom prst="rect">
                <a:avLst/>
              </a:prstGeom>
              <a:blipFill>
                <a:blip r:embed="rId4"/>
                <a:stretch>
                  <a:fillRect l="-1035" b="-2391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E43A7B2-C8AD-E100-FF26-9809A6CCE93E}"/>
                  </a:ext>
                </a:extLst>
              </p:cNvPr>
              <p:cNvSpPr txBox="1"/>
              <p:nvPr/>
            </p:nvSpPr>
            <p:spPr>
              <a:xfrm>
                <a:off x="5172438" y="5445009"/>
                <a:ext cx="3495701" cy="5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1600" b="0" i="1" smtClean="0">
                              <a:latin typeface="Cambria Math" panose="02040503050406030204" pitchFamily="18" charset="0"/>
                            </a:rPr>
                          </m:ctrlPr>
                        </m:sSubPr>
                        <m:e>
                          <m:r>
                            <a:rPr lang="es-MX" sz="1600" b="1" i="1" smtClean="0">
                              <a:latin typeface="Cambria Math" panose="02040503050406030204" pitchFamily="18" charset="0"/>
                            </a:rPr>
                            <m:t>𝒂</m:t>
                          </m:r>
                        </m:e>
                        <m:sub>
                          <m:r>
                            <a:rPr lang="es-MX" sz="1600" b="0" i="1" smtClean="0">
                              <a:latin typeface="Cambria Math" panose="02040503050406030204" pitchFamily="18" charset="0"/>
                            </a:rPr>
                            <m:t>𝑡</m:t>
                          </m:r>
                        </m:sub>
                      </m:sSub>
                      <m:r>
                        <a:rPr lang="es-MX" sz="1600" b="0" i="1" smtClean="0">
                          <a:latin typeface="Cambria Math" panose="02040503050406030204" pitchFamily="18" charset="0"/>
                        </a:rPr>
                        <m:t>(</m:t>
                      </m:r>
                      <m:r>
                        <a:rPr lang="es-MX" sz="1600" b="0" i="1" smtClean="0">
                          <a:latin typeface="Cambria Math" panose="02040503050406030204" pitchFamily="18" charset="0"/>
                        </a:rPr>
                        <m:t>𝑠</m:t>
                      </m:r>
                      <m:r>
                        <a:rPr lang="es-MX" sz="1600" b="0" i="1" smtClean="0">
                          <a:latin typeface="Cambria Math" panose="02040503050406030204" pitchFamily="18" charset="0"/>
                        </a:rPr>
                        <m:t>)=</m:t>
                      </m:r>
                      <m:r>
                        <m:rPr>
                          <m:sty m:val="p"/>
                        </m:rPr>
                        <a:rPr lang="es-MX" sz="1600" b="0" i="0" smtClean="0">
                          <a:latin typeface="Cambria Math" panose="02040503050406030204" pitchFamily="18" charset="0"/>
                        </a:rPr>
                        <m:t>align</m:t>
                      </m:r>
                      <m:d>
                        <m:dPr>
                          <m:ctrlPr>
                            <a:rPr lang="es-MX" sz="1600" b="0" i="1" smtClean="0">
                              <a:latin typeface="Cambria Math" panose="02040503050406030204" pitchFamily="18" charset="0"/>
                            </a:rPr>
                          </m:ctrlPr>
                        </m:dPr>
                        <m:e>
                          <m:sSub>
                            <m:sSubPr>
                              <m:ctrlPr>
                                <a:rPr lang="es-ES" sz="1600" b="1" i="1" dirty="0">
                                  <a:latin typeface="Cambria Math" panose="02040503050406030204" pitchFamily="18" charset="0"/>
                                  <a:cs typeface="Calibri" panose="020F0502020204030204" pitchFamily="34" charset="0"/>
                                </a:rPr>
                              </m:ctrlPr>
                            </m:sSubPr>
                            <m:e>
                              <m:r>
                                <a:rPr lang="es-ES" sz="1600" b="1" dirty="0">
                                  <a:latin typeface="Cambria Math" panose="02040503050406030204" pitchFamily="18" charset="0"/>
                                  <a:cs typeface="Calibri" panose="020F0502020204030204" pitchFamily="34" charset="0"/>
                                </a:rPr>
                                <m:t>𝐡</m:t>
                              </m:r>
                            </m:e>
                            <m:sub>
                              <m:r>
                                <a:rPr lang="es-ES" sz="1600" i="1" dirty="0">
                                  <a:latin typeface="Cambria Math" panose="02040503050406030204" pitchFamily="18" charset="0"/>
                                  <a:cs typeface="Calibri" panose="020F0502020204030204" pitchFamily="34" charset="0"/>
                                </a:rPr>
                                <m:t>𝑡</m:t>
                              </m:r>
                            </m:sub>
                          </m:sSub>
                          <m:r>
                            <a:rPr lang="es-MX" sz="1600" i="1" dirty="0">
                              <a:latin typeface="Cambria Math" panose="02040503050406030204" pitchFamily="18" charset="0"/>
                              <a:cs typeface="Calibri" panose="020F0502020204030204" pitchFamily="34" charset="0"/>
                            </a:rPr>
                            <m:t>,</m:t>
                          </m:r>
                          <m:sSub>
                            <m:sSubPr>
                              <m:ctrlPr>
                                <a:rPr lang="es-MX" sz="1600" i="1">
                                  <a:latin typeface="Cambria Math" panose="02040503050406030204" pitchFamily="18" charset="0"/>
                                  <a:cs typeface="Calibri" panose="020F0502020204030204" pitchFamily="34" charset="0"/>
                                </a:rPr>
                              </m:ctrlPr>
                            </m:sSubPr>
                            <m:e>
                              <m:acc>
                                <m:accPr>
                                  <m:chr m:val="̅"/>
                                  <m:ctrlPr>
                                    <a:rPr lang="es-MX" sz="1600" b="1" i="1">
                                      <a:latin typeface="Cambria Math" panose="02040503050406030204" pitchFamily="18" charset="0"/>
                                      <a:cs typeface="Calibri" panose="020F0502020204030204" pitchFamily="34" charset="0"/>
                                    </a:rPr>
                                  </m:ctrlPr>
                                </m:accPr>
                                <m:e>
                                  <m:r>
                                    <a:rPr lang="es-MX" sz="1600" b="1">
                                      <a:latin typeface="Cambria Math" panose="02040503050406030204" pitchFamily="18" charset="0"/>
                                      <a:cs typeface="Calibri" panose="020F0502020204030204" pitchFamily="34" charset="0"/>
                                    </a:rPr>
                                    <m:t>𝐡</m:t>
                                  </m:r>
                                </m:e>
                              </m:acc>
                            </m:e>
                            <m:sub>
                              <m:r>
                                <a:rPr lang="es-MX" sz="1600" i="1">
                                  <a:latin typeface="Cambria Math" panose="02040503050406030204" pitchFamily="18" charset="0"/>
                                  <a:cs typeface="Calibri" panose="020F0502020204030204" pitchFamily="34" charset="0"/>
                                </a:rPr>
                                <m:t>𝑠</m:t>
                              </m:r>
                            </m:sub>
                          </m:sSub>
                        </m:e>
                      </m:d>
                      <m:func>
                        <m:funcPr>
                          <m:ctrlPr>
                            <a:rPr lang="es-MX" sz="1600" b="0" i="1" smtClean="0">
                              <a:latin typeface="Cambria Math" panose="02040503050406030204" pitchFamily="18" charset="0"/>
                              <a:cs typeface="Calibri" panose="020F0502020204030204" pitchFamily="34" charset="0"/>
                            </a:rPr>
                          </m:ctrlPr>
                        </m:funcPr>
                        <m:fName>
                          <m:r>
                            <m:rPr>
                              <m:sty m:val="p"/>
                            </m:rPr>
                            <a:rPr lang="es-MX" sz="1600" b="0" i="0" smtClean="0">
                              <a:latin typeface="Cambria Math" panose="02040503050406030204" pitchFamily="18" charset="0"/>
                            </a:rPr>
                            <m:t>exp</m:t>
                          </m:r>
                        </m:fName>
                        <m:e>
                          <m:d>
                            <m:dPr>
                              <m:ctrlPr>
                                <a:rPr lang="es-MX" sz="1600" b="0" i="1" smtClean="0">
                                  <a:latin typeface="Cambria Math" panose="02040503050406030204" pitchFamily="18" charset="0"/>
                                </a:rPr>
                              </m:ctrlPr>
                            </m:dPr>
                            <m:e>
                              <m:r>
                                <a:rPr lang="es-MX" sz="1600" b="0" i="1" smtClean="0">
                                  <a:latin typeface="Cambria Math" panose="02040503050406030204" pitchFamily="18" charset="0"/>
                                </a:rPr>
                                <m:t>−</m:t>
                              </m:r>
                              <m:f>
                                <m:fPr>
                                  <m:ctrlPr>
                                    <a:rPr lang="es-MX" sz="1600" b="0" i="1" smtClean="0">
                                      <a:latin typeface="Cambria Math" panose="02040503050406030204" pitchFamily="18" charset="0"/>
                                    </a:rPr>
                                  </m:ctrlPr>
                                </m:fPr>
                                <m:num>
                                  <m:sSup>
                                    <m:sSupPr>
                                      <m:ctrlPr>
                                        <a:rPr lang="es-MX" sz="1600" b="0" i="1" smtClean="0">
                                          <a:latin typeface="Cambria Math" panose="02040503050406030204" pitchFamily="18" charset="0"/>
                                        </a:rPr>
                                      </m:ctrlPr>
                                    </m:sSupPr>
                                    <m:e>
                                      <m:d>
                                        <m:dPr>
                                          <m:ctrlPr>
                                            <a:rPr lang="es-MX" sz="1600" b="0" i="1" smtClean="0">
                                              <a:latin typeface="Cambria Math" panose="02040503050406030204" pitchFamily="18" charset="0"/>
                                            </a:rPr>
                                          </m:ctrlPr>
                                        </m:dPr>
                                        <m:e>
                                          <m:r>
                                            <a:rPr lang="es-MX" sz="1600" b="0" i="1" smtClean="0">
                                              <a:latin typeface="Cambria Math" panose="02040503050406030204" pitchFamily="18" charset="0"/>
                                            </a:rPr>
                                            <m:t>𝑠</m:t>
                                          </m:r>
                                          <m:r>
                                            <a:rPr lang="es-MX" sz="1600" b="0" i="1" smtClean="0">
                                              <a:latin typeface="Cambria Math" panose="02040503050406030204" pitchFamily="18" charset="0"/>
                                            </a:rPr>
                                            <m:t>−</m:t>
                                          </m:r>
                                          <m:sSub>
                                            <m:sSubPr>
                                              <m:ctrlPr>
                                                <a:rPr lang="es-MX" sz="1600" b="0" i="1" smtClean="0">
                                                  <a:latin typeface="Cambria Math" panose="02040503050406030204" pitchFamily="18" charset="0"/>
                                                </a:rPr>
                                              </m:ctrlPr>
                                            </m:sSubPr>
                                            <m:e>
                                              <m:r>
                                                <a:rPr lang="es-MX" sz="1600" b="0" i="1" smtClean="0">
                                                  <a:latin typeface="Cambria Math" panose="02040503050406030204" pitchFamily="18" charset="0"/>
                                                </a:rPr>
                                                <m:t>𝑝</m:t>
                                              </m:r>
                                            </m:e>
                                            <m:sub>
                                              <m:r>
                                                <a:rPr lang="es-MX" sz="1600" b="0" i="1" smtClean="0">
                                                  <a:latin typeface="Cambria Math" panose="02040503050406030204" pitchFamily="18" charset="0"/>
                                                </a:rPr>
                                                <m:t>𝑡</m:t>
                                              </m:r>
                                            </m:sub>
                                          </m:sSub>
                                        </m:e>
                                      </m:d>
                                    </m:e>
                                    <m:sup>
                                      <m:r>
                                        <a:rPr lang="es-MX" sz="1600" b="0" i="1" smtClean="0">
                                          <a:latin typeface="Cambria Math" panose="02040503050406030204" pitchFamily="18" charset="0"/>
                                        </a:rPr>
                                        <m:t>2</m:t>
                                      </m:r>
                                    </m:sup>
                                  </m:sSup>
                                </m:num>
                                <m:den>
                                  <m:r>
                                    <a:rPr lang="es-MX" sz="1600" b="0" i="1" smtClean="0">
                                      <a:latin typeface="Cambria Math" panose="02040503050406030204" pitchFamily="18" charset="0"/>
                                    </a:rPr>
                                    <m:t>2</m:t>
                                  </m:r>
                                  <m:sSup>
                                    <m:sSupPr>
                                      <m:ctrlPr>
                                        <a:rPr lang="es-MX" sz="1600" b="0" i="1" smtClean="0">
                                          <a:latin typeface="Cambria Math" panose="02040503050406030204" pitchFamily="18" charset="0"/>
                                          <a:ea typeface="Cambria Math" panose="02040503050406030204" pitchFamily="18" charset="0"/>
                                        </a:rPr>
                                      </m:ctrlPr>
                                    </m:sSupPr>
                                    <m:e>
                                      <m:r>
                                        <a:rPr lang="es-MX" sz="1600" b="0" i="1" smtClean="0">
                                          <a:latin typeface="Cambria Math" panose="02040503050406030204" pitchFamily="18" charset="0"/>
                                          <a:ea typeface="Cambria Math" panose="02040503050406030204" pitchFamily="18" charset="0"/>
                                        </a:rPr>
                                        <m:t>𝜎</m:t>
                                      </m:r>
                                    </m:e>
                                    <m:sup>
                                      <m:r>
                                        <a:rPr lang="es-MX" sz="1600" b="0" i="1" smtClean="0">
                                          <a:latin typeface="Cambria Math" panose="02040503050406030204" pitchFamily="18" charset="0"/>
                                          <a:ea typeface="Cambria Math" panose="02040503050406030204" pitchFamily="18" charset="0"/>
                                        </a:rPr>
                                        <m:t>2</m:t>
                                      </m:r>
                                    </m:sup>
                                  </m:sSup>
                                </m:den>
                              </m:f>
                            </m:e>
                          </m:d>
                        </m:e>
                      </m:func>
                    </m:oMath>
                  </m:oMathPara>
                </a14:m>
                <a:endParaRPr lang="es-ES" sz="1600"/>
              </a:p>
            </p:txBody>
          </p:sp>
        </mc:Choice>
        <mc:Fallback xmlns="">
          <p:sp>
            <p:nvSpPr>
              <p:cNvPr id="7" name="CuadroTexto 6">
                <a:extLst>
                  <a:ext uri="{FF2B5EF4-FFF2-40B4-BE49-F238E27FC236}">
                    <a16:creationId xmlns:a16="http://schemas.microsoft.com/office/drawing/2014/main" id="{9E43A7B2-C8AD-E100-FF26-9809A6CCE93E}"/>
                  </a:ext>
                </a:extLst>
              </p:cNvPr>
              <p:cNvSpPr txBox="1">
                <a:spLocks noRot="1" noChangeAspect="1" noMove="1" noResize="1" noEditPoints="1" noAdjustHandles="1" noChangeArrowheads="1" noChangeShapeType="1" noTextEdit="1"/>
              </p:cNvSpPr>
              <p:nvPr/>
            </p:nvSpPr>
            <p:spPr>
              <a:xfrm>
                <a:off x="5172438" y="5445009"/>
                <a:ext cx="3495701" cy="558230"/>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89F06656-8928-C3F7-9F0C-E443EC7DB1EF}"/>
                  </a:ext>
                </a:extLst>
              </p:cNvPr>
              <p:cNvSpPr txBox="1"/>
              <p:nvPr/>
            </p:nvSpPr>
            <p:spPr>
              <a:xfrm>
                <a:off x="6395054" y="6018689"/>
                <a:ext cx="593111" cy="4594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1600" b="0" i="1" smtClean="0">
                          <a:latin typeface="Cambria Math" panose="02040503050406030204" pitchFamily="18" charset="0"/>
                        </a:rPr>
                        <m:t>𝜎</m:t>
                      </m:r>
                      <m:r>
                        <a:rPr lang="es-MX" sz="1600" b="0" i="1" smtClean="0">
                          <a:latin typeface="Cambria Math" panose="02040503050406030204" pitchFamily="18" charset="0"/>
                        </a:rPr>
                        <m:t>=</m:t>
                      </m:r>
                      <m:f>
                        <m:fPr>
                          <m:ctrlPr>
                            <a:rPr lang="es-MX" sz="1600" b="0" i="1" smtClean="0">
                              <a:latin typeface="Cambria Math" panose="02040503050406030204" pitchFamily="18" charset="0"/>
                            </a:rPr>
                          </m:ctrlPr>
                        </m:fPr>
                        <m:num>
                          <m:r>
                            <a:rPr lang="es-MX" sz="1600" b="0" i="1" smtClean="0">
                              <a:latin typeface="Cambria Math" panose="02040503050406030204" pitchFamily="18" charset="0"/>
                            </a:rPr>
                            <m:t>𝐷</m:t>
                          </m:r>
                        </m:num>
                        <m:den>
                          <m:r>
                            <a:rPr lang="es-MX" sz="1600" b="0" i="1" smtClean="0">
                              <a:latin typeface="Cambria Math" panose="02040503050406030204" pitchFamily="18" charset="0"/>
                            </a:rPr>
                            <m:t>2</m:t>
                          </m:r>
                        </m:den>
                      </m:f>
                    </m:oMath>
                  </m:oMathPara>
                </a14:m>
                <a:endParaRPr lang="es-ES" sz="1600"/>
              </a:p>
            </p:txBody>
          </p:sp>
        </mc:Choice>
        <mc:Fallback xmlns="">
          <p:sp>
            <p:nvSpPr>
              <p:cNvPr id="9" name="CuadroTexto 8">
                <a:extLst>
                  <a:ext uri="{FF2B5EF4-FFF2-40B4-BE49-F238E27FC236}">
                    <a16:creationId xmlns:a16="http://schemas.microsoft.com/office/drawing/2014/main" id="{89F06656-8928-C3F7-9F0C-E443EC7DB1EF}"/>
                  </a:ext>
                </a:extLst>
              </p:cNvPr>
              <p:cNvSpPr txBox="1">
                <a:spLocks noRot="1" noChangeAspect="1" noMove="1" noResize="1" noEditPoints="1" noAdjustHandles="1" noChangeArrowheads="1" noChangeShapeType="1" noTextEdit="1"/>
              </p:cNvSpPr>
              <p:nvPr/>
            </p:nvSpPr>
            <p:spPr>
              <a:xfrm>
                <a:off x="6395054" y="6018689"/>
                <a:ext cx="593111" cy="459421"/>
              </a:xfrm>
              <a:prstGeom prst="rect">
                <a:avLst/>
              </a:prstGeom>
              <a:blipFill>
                <a:blip r:embed="rId6"/>
                <a:stretch>
                  <a:fillRect/>
                </a:stretch>
              </a:blipFill>
            </p:spPr>
            <p:txBody>
              <a:bodyPr/>
              <a:lstStyle/>
              <a:p>
                <a:r>
                  <a:rPr lang="es-MX">
                    <a:noFill/>
                  </a:rPr>
                  <a:t> </a:t>
                </a:r>
              </a:p>
            </p:txBody>
          </p:sp>
        </mc:Fallback>
      </mc:AlternateContent>
      <p:sp>
        <p:nvSpPr>
          <p:cNvPr id="10" name="CuadroTexto 9">
            <a:extLst>
              <a:ext uri="{FF2B5EF4-FFF2-40B4-BE49-F238E27FC236}">
                <a16:creationId xmlns:a16="http://schemas.microsoft.com/office/drawing/2014/main" id="{AFDEB7A6-891E-BBAD-12DB-F871935D07B8}"/>
              </a:ext>
            </a:extLst>
          </p:cNvPr>
          <p:cNvSpPr txBox="1"/>
          <p:nvPr/>
        </p:nvSpPr>
        <p:spPr>
          <a:xfrm>
            <a:off x="1206446" y="6487389"/>
            <a:ext cx="7667733" cy="369332"/>
          </a:xfrm>
          <a:prstGeom prst="rect">
            <a:avLst/>
          </a:prstGeom>
          <a:noFill/>
        </p:spPr>
        <p:txBody>
          <a:bodyPr wrap="square">
            <a:spAutoFit/>
          </a:bodyPr>
          <a:lstStyle/>
          <a:p>
            <a:r>
              <a:rPr lang="en-US" sz="900" dirty="0">
                <a:latin typeface="Calibri" panose="020F0502020204030204" pitchFamily="34" charset="0"/>
                <a:cs typeface="Calibri" panose="020F0502020204030204" pitchFamily="34" charset="0"/>
              </a:rPr>
              <a:t>Luong, T., Pham, H., &amp; Manning, C. D. (2015). </a:t>
            </a:r>
            <a:r>
              <a:rPr lang="en-US" sz="900" dirty="0">
                <a:solidFill>
                  <a:srgbClr val="002060"/>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Effective Approaches to Attention-based Neural Machine Translation</a:t>
            </a:r>
            <a:r>
              <a:rPr lang="en-US" sz="900"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Proc. of the 2015 Conf. on Empirical Methods in Natural Language Processing</a:t>
            </a:r>
            <a:r>
              <a:rPr lang="en-US" sz="900" dirty="0">
                <a:latin typeface="Calibri" panose="020F0502020204030204" pitchFamily="34" charset="0"/>
                <a:cs typeface="Calibri" panose="020F0502020204030204" pitchFamily="34" charset="0"/>
              </a:rPr>
              <a:t>, 1412–1421.</a:t>
            </a:r>
          </a:p>
        </p:txBody>
      </p:sp>
    </p:spTree>
    <p:extLst>
      <p:ext uri="{BB962C8B-B14F-4D97-AF65-F5344CB8AC3E}">
        <p14:creationId xmlns:p14="http://schemas.microsoft.com/office/powerpoint/2010/main" val="2934946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F33F9-49C9-C6FD-2564-A89068FD1721}"/>
              </a:ext>
            </a:extLst>
          </p:cNvPr>
          <p:cNvSpPr>
            <a:spLocks noGrp="1"/>
          </p:cNvSpPr>
          <p:nvPr>
            <p:ph type="title"/>
          </p:nvPr>
        </p:nvSpPr>
        <p:spPr>
          <a:xfrm>
            <a:off x="1371600" y="381000"/>
            <a:ext cx="7086600" cy="762000"/>
          </a:xfrm>
        </p:spPr>
        <p:txBody>
          <a:bodyPr/>
          <a:lstStyle/>
          <a:p>
            <a:r>
              <a:rPr lang="es-MX" sz="3600">
                <a:latin typeface="Calibri" panose="020F0502020204030204" pitchFamily="34" charset="0"/>
                <a:cs typeface="Calibri" panose="020F0502020204030204" pitchFamily="34" charset="0"/>
              </a:rPr>
              <a:t>Para saber más</a:t>
            </a:r>
          </a:p>
        </p:txBody>
      </p:sp>
      <p:sp>
        <p:nvSpPr>
          <p:cNvPr id="9" name="Marcador de contenido 8">
            <a:extLst>
              <a:ext uri="{FF2B5EF4-FFF2-40B4-BE49-F238E27FC236}">
                <a16:creationId xmlns:a16="http://schemas.microsoft.com/office/drawing/2014/main" id="{5EE54E79-CEEB-D578-B5BD-4FF5F3EA524C}"/>
              </a:ext>
            </a:extLst>
          </p:cNvPr>
          <p:cNvSpPr>
            <a:spLocks noGrp="1"/>
          </p:cNvSpPr>
          <p:nvPr>
            <p:ph idx="1"/>
          </p:nvPr>
        </p:nvSpPr>
        <p:spPr>
          <a:xfrm>
            <a:off x="1254034" y="1304925"/>
            <a:ext cx="7204166" cy="4791075"/>
          </a:xfrm>
        </p:spPr>
        <p:txBody>
          <a:bodyPr/>
          <a:lstStyle/>
          <a:p>
            <a:pPr algn="just"/>
            <a:r>
              <a:rPr lang="en-US" sz="1400" dirty="0">
                <a:latin typeface="Calibri" panose="020F0502020204030204" pitchFamily="34" charset="0"/>
                <a:cs typeface="Calibri" panose="020F0502020204030204" pitchFamily="34" charset="0"/>
              </a:rPr>
              <a:t>Aggarwal, C. C. (2018). </a:t>
            </a:r>
            <a:r>
              <a:rPr lang="en-US" sz="1400" dirty="0">
                <a:solidFill>
                  <a:srgbClr val="00206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Recurrent Neural Networks</a:t>
            </a:r>
            <a:r>
              <a:rPr lang="en-US" sz="1400" dirty="0">
                <a:latin typeface="Calibri" panose="020F0502020204030204" pitchFamily="34" charset="0"/>
                <a:cs typeface="Calibri" panose="020F0502020204030204" pitchFamily="34" charset="0"/>
              </a:rPr>
              <a:t>. In </a:t>
            </a:r>
            <a:r>
              <a:rPr lang="en-US" sz="1400" i="1" dirty="0">
                <a:latin typeface="Calibri" panose="020F0502020204030204" pitchFamily="34" charset="0"/>
                <a:cs typeface="Calibri" panose="020F0502020204030204" pitchFamily="34" charset="0"/>
              </a:rPr>
              <a:t>Neural Networks and Deep Learning</a:t>
            </a:r>
            <a:r>
              <a:rPr lang="en-US" sz="1400" dirty="0">
                <a:latin typeface="Calibri" panose="020F0502020204030204" pitchFamily="34" charset="0"/>
                <a:cs typeface="Calibri" panose="020F0502020204030204" pitchFamily="34" charset="0"/>
              </a:rPr>
              <a:t> (pp. 271–313). Springer International Publishing. </a:t>
            </a:r>
          </a:p>
          <a:p>
            <a:pPr algn="just"/>
            <a:r>
              <a:rPr lang="en-US" sz="1400" dirty="0">
                <a:latin typeface="Calibri" panose="020F0502020204030204" pitchFamily="34" charset="0"/>
                <a:cs typeface="Calibri" panose="020F0502020204030204" pitchFamily="34" charset="0"/>
              </a:rPr>
              <a:t>Hopfield, J. J. (1982). </a:t>
            </a:r>
            <a:r>
              <a:rPr lang="en-US" sz="1400" dirty="0">
                <a:solidFill>
                  <a:srgbClr val="00206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Neural networks and physical systems with emergent collective computational abilities</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Proceedings of the National Academy of Sciences</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79</a:t>
            </a:r>
            <a:r>
              <a:rPr lang="en-US" sz="1400" dirty="0">
                <a:latin typeface="Calibri" panose="020F0502020204030204" pitchFamily="34" charset="0"/>
                <a:cs typeface="Calibri" panose="020F0502020204030204" pitchFamily="34" charset="0"/>
              </a:rPr>
              <a:t>(8), 2554–2558.</a:t>
            </a:r>
          </a:p>
          <a:p>
            <a:pPr algn="just"/>
            <a:r>
              <a:rPr lang="en-US" sz="1400" dirty="0">
                <a:latin typeface="Calibri" panose="020F0502020204030204" pitchFamily="34" charset="0"/>
                <a:cs typeface="Calibri" panose="020F0502020204030204" pitchFamily="34" charset="0"/>
              </a:rPr>
              <a:t>Elman, J. L. (1990). </a:t>
            </a:r>
            <a:r>
              <a:rPr lang="en-US" sz="1400" dirty="0">
                <a:solidFill>
                  <a:srgbClr val="00206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Finding Structure in Time</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Cognitive Science</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14</a:t>
            </a:r>
            <a:r>
              <a:rPr lang="en-US" sz="1400" dirty="0">
                <a:latin typeface="Calibri" panose="020F0502020204030204" pitchFamily="34" charset="0"/>
                <a:cs typeface="Calibri" panose="020F0502020204030204" pitchFamily="34" charset="0"/>
              </a:rPr>
              <a:t>(2), 179–211.</a:t>
            </a:r>
            <a:endParaRPr lang="en-US" sz="1400" noProof="1">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Jordan, M. I. (1997). </a:t>
            </a:r>
            <a:r>
              <a:rPr lang="en-US" sz="1400" i="1" dirty="0">
                <a:solidFill>
                  <a:srgbClr val="00206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Serial Order: A Parallel Distributed Processing Approach</a:t>
            </a:r>
            <a:r>
              <a:rPr lang="en-US" sz="1400" dirty="0">
                <a:latin typeface="Calibri" panose="020F0502020204030204" pitchFamily="34" charset="0"/>
                <a:cs typeface="Calibri" panose="020F0502020204030204" pitchFamily="34" charset="0"/>
              </a:rPr>
              <a:t> (pp. 471–495).</a:t>
            </a:r>
            <a:endParaRPr lang="en-US" sz="1400" noProof="1">
              <a:latin typeface="Calibri" panose="020F0502020204030204" pitchFamily="34" charset="0"/>
              <a:cs typeface="Calibri" panose="020F0502020204030204" pitchFamily="34" charset="0"/>
            </a:endParaRPr>
          </a:p>
          <a:p>
            <a:pPr algn="just"/>
            <a:r>
              <a:rPr lang="en-US" sz="1400" noProof="1">
                <a:latin typeface="Calibri" panose="020F0502020204030204" pitchFamily="34" charset="0"/>
                <a:ea typeface="Calibri" panose="020F0502020204030204" pitchFamily="34" charset="0"/>
                <a:cs typeface="Calibri" panose="020F0502020204030204" pitchFamily="34" charset="0"/>
              </a:rPr>
              <a:t>Fessant, F., Bengio, S., &amp; Collobert, D. (1996). </a:t>
            </a:r>
            <a:r>
              <a:rPr lang="en-US" sz="1400" noProof="1">
                <a:solidFill>
                  <a:srgbClr val="002060"/>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On the prediction of solar activity using different neural network models</a:t>
            </a:r>
            <a:r>
              <a:rPr lang="en-US" sz="1400" noProof="1">
                <a:latin typeface="Calibri" panose="020F0502020204030204" pitchFamily="34" charset="0"/>
                <a:ea typeface="Calibri" panose="020F0502020204030204" pitchFamily="34" charset="0"/>
                <a:cs typeface="Calibri" panose="020F0502020204030204" pitchFamily="34" charset="0"/>
              </a:rPr>
              <a:t>. </a:t>
            </a:r>
            <a:r>
              <a:rPr lang="en-US" sz="1400" i="1" noProof="1">
                <a:latin typeface="Calibri" panose="020F0502020204030204" pitchFamily="34" charset="0"/>
                <a:ea typeface="Calibri" panose="020F0502020204030204" pitchFamily="34" charset="0"/>
                <a:cs typeface="Calibri" panose="020F0502020204030204" pitchFamily="34" charset="0"/>
              </a:rPr>
              <a:t>Annales Geophysicae (1988)</a:t>
            </a:r>
            <a:r>
              <a:rPr lang="en-US" sz="1400" noProof="1">
                <a:latin typeface="Calibri" panose="020F0502020204030204" pitchFamily="34" charset="0"/>
                <a:ea typeface="Calibri" panose="020F0502020204030204" pitchFamily="34" charset="0"/>
                <a:cs typeface="Calibri" panose="020F0502020204030204" pitchFamily="34" charset="0"/>
              </a:rPr>
              <a:t>, </a:t>
            </a:r>
            <a:r>
              <a:rPr lang="en-US" sz="1400" i="1" noProof="1">
                <a:latin typeface="Calibri" panose="020F0502020204030204" pitchFamily="34" charset="0"/>
                <a:ea typeface="Calibri" panose="020F0502020204030204" pitchFamily="34" charset="0"/>
                <a:cs typeface="Calibri" panose="020F0502020204030204" pitchFamily="34" charset="0"/>
              </a:rPr>
              <a:t>14</a:t>
            </a:r>
            <a:r>
              <a:rPr lang="en-US" sz="1400" noProof="1">
                <a:latin typeface="Calibri" panose="020F0502020204030204" pitchFamily="34" charset="0"/>
                <a:ea typeface="Calibri" panose="020F0502020204030204" pitchFamily="34" charset="0"/>
                <a:cs typeface="Calibri" panose="020F0502020204030204" pitchFamily="34" charset="0"/>
              </a:rPr>
              <a:t>(1), 20–26.</a:t>
            </a:r>
            <a:endParaRPr lang="en-US" sz="1400" noProof="1">
              <a:latin typeface="Calibri" panose="020F0502020204030204" pitchFamily="34" charset="0"/>
              <a:cs typeface="Calibri" panose="020F0502020204030204" pitchFamily="34" charset="0"/>
            </a:endParaRPr>
          </a:p>
          <a:p>
            <a:pPr algn="just"/>
            <a:r>
              <a:rPr lang="en-US" sz="1400" noProof="1">
                <a:latin typeface="Calibri" panose="020F0502020204030204" pitchFamily="34" charset="0"/>
                <a:cs typeface="Calibri" panose="020F0502020204030204" pitchFamily="34" charset="0"/>
              </a:rPr>
              <a:t>Hochreiter, S., &amp; Schmidhuber</a:t>
            </a:r>
            <a:r>
              <a:rPr lang="en-US" sz="1400" dirty="0">
                <a:latin typeface="Calibri" panose="020F0502020204030204" pitchFamily="34" charset="0"/>
                <a:cs typeface="Calibri" panose="020F0502020204030204" pitchFamily="34" charset="0"/>
              </a:rPr>
              <a:t>, J. (1997). </a:t>
            </a:r>
            <a:r>
              <a:rPr lang="en-US" sz="1400" dirty="0">
                <a:solidFill>
                  <a:srgbClr val="002060"/>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Long Short-Term Memory</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Neural Computation</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9</a:t>
            </a:r>
            <a:r>
              <a:rPr lang="en-US" sz="1400" dirty="0">
                <a:latin typeface="Calibri" panose="020F0502020204030204" pitchFamily="34" charset="0"/>
                <a:cs typeface="Calibri" panose="020F0502020204030204" pitchFamily="34" charset="0"/>
              </a:rPr>
              <a:t>(8), 1735–1780.</a:t>
            </a:r>
          </a:p>
          <a:p>
            <a:pPr algn="just"/>
            <a:r>
              <a:rPr lang="en-US" sz="1400" noProof="1">
                <a:latin typeface="Calibri" panose="020F0502020204030204" pitchFamily="34" charset="0"/>
                <a:cs typeface="Calibri" panose="020F0502020204030204" pitchFamily="34" charset="0"/>
              </a:rPr>
              <a:t>Cho, K., van Merriënboer, B., Bahdanau, D., &amp; Bengio,</a:t>
            </a:r>
            <a:r>
              <a:rPr lang="en-US" sz="1400" dirty="0">
                <a:latin typeface="Calibri" panose="020F0502020204030204" pitchFamily="34" charset="0"/>
                <a:cs typeface="Calibri" panose="020F0502020204030204" pitchFamily="34" charset="0"/>
              </a:rPr>
              <a:t> Y. (2014). </a:t>
            </a:r>
            <a:r>
              <a:rPr lang="en-US" sz="1400" dirty="0">
                <a:solidFill>
                  <a:srgbClr val="00206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On the Properties of Neural Machine Translation: Encoder-Decoder Approaches</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Proceedings of SSST 2014 - 8th Workshop on Syntax, Semantics and Structure in Statistical Translation</a:t>
            </a:r>
            <a:r>
              <a:rPr lang="en-US" sz="1400" dirty="0">
                <a:latin typeface="Calibri" panose="020F0502020204030204" pitchFamily="34" charset="0"/>
                <a:cs typeface="Calibri" panose="020F0502020204030204" pitchFamily="34" charset="0"/>
              </a:rPr>
              <a:t>, 103–111.</a:t>
            </a:r>
          </a:p>
          <a:p>
            <a:pPr algn="just"/>
            <a:r>
              <a:rPr lang="en-US" sz="1400" noProof="1">
                <a:latin typeface="Calibri" panose="020F0502020204030204" pitchFamily="34" charset="0"/>
                <a:cs typeface="Calibri" panose="020F0502020204030204" pitchFamily="34" charset="0"/>
              </a:rPr>
              <a:t>Graves, A., &amp; Schmidhuber, J.</a:t>
            </a:r>
            <a:r>
              <a:rPr lang="en-US" sz="1400" dirty="0">
                <a:latin typeface="Calibri" panose="020F0502020204030204" pitchFamily="34" charset="0"/>
                <a:cs typeface="Calibri" panose="020F0502020204030204" pitchFamily="34" charset="0"/>
              </a:rPr>
              <a:t> (2005). </a:t>
            </a:r>
            <a:r>
              <a:rPr lang="en-US" sz="1400" dirty="0">
                <a:solidFill>
                  <a:srgbClr val="00206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Framewise phoneme classification with bidirectional LSTM and other neural network architectures</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Neural Networks</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18</a:t>
            </a:r>
            <a:r>
              <a:rPr lang="en-US" sz="1400" dirty="0">
                <a:latin typeface="Calibri" panose="020F0502020204030204" pitchFamily="34" charset="0"/>
                <a:cs typeface="Calibri" panose="020F0502020204030204" pitchFamily="34" charset="0"/>
              </a:rPr>
              <a:t>(5–6), 602–610.</a:t>
            </a:r>
          </a:p>
          <a:p>
            <a:pPr algn="just"/>
            <a:r>
              <a:rPr lang="en-US" sz="1400" dirty="0">
                <a:latin typeface="Calibri" panose="020F0502020204030204" pitchFamily="34" charset="0"/>
                <a:cs typeface="Calibri" panose="020F0502020204030204" pitchFamily="34" charset="0"/>
              </a:rPr>
              <a:t>Graves, A., Mohamed, A. R., &amp; Hinton, G. (2013). </a:t>
            </a:r>
            <a:r>
              <a:rPr lang="en-US" sz="1400" dirty="0">
                <a:solidFill>
                  <a:srgbClr val="002060"/>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Speech recognition with deep recurrent neural networks</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ICASSP, IEEE International Conference on Acoustics, Speech and Signal Processing - Proceedings</a:t>
            </a:r>
            <a:r>
              <a:rPr lang="en-US" sz="1400" dirty="0">
                <a:latin typeface="Calibri" panose="020F0502020204030204" pitchFamily="34" charset="0"/>
                <a:cs typeface="Calibri" panose="020F0502020204030204" pitchFamily="34" charset="0"/>
              </a:rPr>
              <a:t>, 6645–6649.</a:t>
            </a:r>
          </a:p>
          <a:p>
            <a:pPr algn="just"/>
            <a:r>
              <a:rPr lang="en-US" sz="1400" dirty="0">
                <a:latin typeface="Calibri" panose="020F0502020204030204" pitchFamily="34" charset="0"/>
                <a:cs typeface="Calibri" panose="020F0502020204030204" pitchFamily="34" charset="0"/>
              </a:rPr>
              <a:t>Luong, T., Pham, H., &amp; Manning, C. D. (2015). </a:t>
            </a:r>
            <a:r>
              <a:rPr lang="en-US" sz="1400" dirty="0">
                <a:solidFill>
                  <a:srgbClr val="00206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Effective Approaches to Attention-based Neural Machine Translation</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Proc. of the 2015 Conf. on Empirical Methods in Natural Language Processing</a:t>
            </a:r>
            <a:r>
              <a:rPr lang="en-US" sz="1400" dirty="0">
                <a:latin typeface="Calibri" panose="020F0502020204030204" pitchFamily="34" charset="0"/>
                <a:cs typeface="Calibri" panose="020F0502020204030204" pitchFamily="34" charset="0"/>
              </a:rPr>
              <a:t>, 1412–1421.</a:t>
            </a:r>
          </a:p>
        </p:txBody>
      </p:sp>
      <p:sp>
        <p:nvSpPr>
          <p:cNvPr id="5" name="Marcador de número de diapositiva 4">
            <a:extLst>
              <a:ext uri="{FF2B5EF4-FFF2-40B4-BE49-F238E27FC236}">
                <a16:creationId xmlns:a16="http://schemas.microsoft.com/office/drawing/2014/main" id="{7F2A53EF-E102-634B-492F-3AFD77CB2DF8}"/>
              </a:ext>
            </a:extLst>
          </p:cNvPr>
          <p:cNvSpPr>
            <a:spLocks noGrp="1"/>
          </p:cNvSpPr>
          <p:nvPr>
            <p:ph type="sldNum" sz="quarter" idx="12"/>
          </p:nvPr>
        </p:nvSpPr>
        <p:spPr/>
        <p:txBody>
          <a:bodyPr/>
          <a:lstStyle/>
          <a:p>
            <a:pPr>
              <a:defRPr/>
            </a:pPr>
            <a:fld id="{EA260DF7-87F0-483B-8784-156C7EE46E9B}" type="slidenum">
              <a:rPr lang="en-US" altLang="es-MX" smtClean="0"/>
              <a:pPr>
                <a:defRPr/>
              </a:pPr>
              <a:t>28</a:t>
            </a:fld>
            <a:endParaRPr lang="en-US" altLang="es-MX"/>
          </a:p>
        </p:txBody>
      </p:sp>
    </p:spTree>
    <p:extLst>
      <p:ext uri="{BB962C8B-B14F-4D97-AF65-F5344CB8AC3E}">
        <p14:creationId xmlns:p14="http://schemas.microsoft.com/office/powerpoint/2010/main" val="3707096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43475A-2C82-0597-3929-8204B1655AA5}"/>
              </a:ext>
            </a:extLst>
          </p:cNvPr>
          <p:cNvSpPr>
            <a:spLocks noGrp="1"/>
          </p:cNvSpPr>
          <p:nvPr>
            <p:ph type="title"/>
          </p:nvPr>
        </p:nvSpPr>
        <p:spPr>
          <a:xfrm>
            <a:off x="1371600" y="609600"/>
            <a:ext cx="7086600" cy="365760"/>
          </a:xfrm>
        </p:spPr>
        <p:txBody>
          <a:bodyPr/>
          <a:lstStyle/>
          <a:p>
            <a:r>
              <a:rPr lang="es-MX">
                <a:latin typeface="Calibri" panose="020F0502020204030204" pitchFamily="34" charset="0"/>
                <a:cs typeface="Calibri" panose="020F0502020204030204" pitchFamily="34" charset="0"/>
              </a:rPr>
              <a:t>Red de </a:t>
            </a:r>
            <a:r>
              <a:rPr lang="es-MX" noProof="1">
                <a:latin typeface="Calibri" panose="020F0502020204030204" pitchFamily="34" charset="0"/>
                <a:cs typeface="Calibri" panose="020F0502020204030204" pitchFamily="34" charset="0"/>
              </a:rPr>
              <a:t>Hopfield</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EB204BE-234A-F54B-6AB8-77ECA5BB4198}"/>
                  </a:ext>
                </a:extLst>
              </p:cNvPr>
              <p:cNvSpPr>
                <a:spLocks noGrp="1"/>
              </p:cNvSpPr>
              <p:nvPr>
                <p:ph sz="half" idx="1"/>
              </p:nvPr>
            </p:nvSpPr>
            <p:spPr>
              <a:xfrm>
                <a:off x="1245326" y="1297577"/>
                <a:ext cx="3593374" cy="4798423"/>
              </a:xfrm>
            </p:spPr>
            <p:txBody>
              <a:bodyPr/>
              <a:lstStyle/>
              <a:p>
                <a:pPr marL="0" indent="0" algn="just">
                  <a:buNone/>
                </a:pPr>
                <a:r>
                  <a:rPr lang="es-MX" sz="1400" dirty="0">
                    <a:latin typeface="Calibri" panose="020F0502020204030204" pitchFamily="34" charset="0"/>
                    <a:cs typeface="Calibri" panose="020F0502020204030204" pitchFamily="34" charset="0"/>
                  </a:rPr>
                  <a:t>La </a:t>
                </a:r>
                <a:r>
                  <a:rPr lang="es-MX" sz="1400" dirty="0">
                    <a:solidFill>
                      <a:srgbClr val="002060"/>
                    </a:solidFill>
                    <a:latin typeface="Calibri" panose="020F0502020204030204" pitchFamily="34" charset="0"/>
                    <a:cs typeface="Calibri" panose="020F0502020204030204" pitchFamily="34" charset="0"/>
                  </a:rPr>
                  <a:t>red de </a:t>
                </a:r>
                <a:r>
                  <a:rPr lang="es-MX" sz="1400" noProof="1">
                    <a:solidFill>
                      <a:srgbClr val="002060"/>
                    </a:solidFill>
                    <a:latin typeface="Calibri" panose="020F0502020204030204" pitchFamily="34" charset="0"/>
                    <a:cs typeface="Calibri" panose="020F0502020204030204" pitchFamily="34" charset="0"/>
                  </a:rPr>
                  <a:t>Hopfield</a:t>
                </a:r>
                <a:r>
                  <a:rPr lang="es-MX" sz="1400" dirty="0">
                    <a:latin typeface="Calibri" panose="020F0502020204030204" pitchFamily="34" charset="0"/>
                    <a:cs typeface="Calibri" panose="020F0502020204030204" pitchFamily="34" charset="0"/>
                  </a:rPr>
                  <a:t> (también llamada modelo Ising) es una red recurrente desarrollada por </a:t>
                </a:r>
                <a:r>
                  <a:rPr lang="es-MX" sz="1400" noProof="1">
                    <a:latin typeface="Calibri" panose="020F0502020204030204" pitchFamily="34" charset="0"/>
                    <a:cs typeface="Calibri" panose="020F0502020204030204" pitchFamily="34" charset="0"/>
                  </a:rPr>
                  <a:t>Hopfield</a:t>
                </a:r>
                <a:r>
                  <a:rPr lang="es-MX" sz="1400" dirty="0">
                    <a:latin typeface="Calibri" panose="020F0502020204030204" pitchFamily="34" charset="0"/>
                    <a:cs typeface="Calibri" panose="020F0502020204030204" pitchFamily="34" charset="0"/>
                  </a:rPr>
                  <a:t> en 1982. Las redes de </a:t>
                </a:r>
                <a:r>
                  <a:rPr lang="es-MX" sz="1400" noProof="1">
                    <a:latin typeface="Calibri" panose="020F0502020204030204" pitchFamily="34" charset="0"/>
                    <a:cs typeface="Calibri" panose="020F0502020204030204" pitchFamily="34" charset="0"/>
                  </a:rPr>
                  <a:t>Hopfield</a:t>
                </a:r>
                <a:r>
                  <a:rPr lang="es-MX" sz="1400" dirty="0">
                    <a:latin typeface="Calibri" panose="020F0502020204030204" pitchFamily="34" charset="0"/>
                    <a:cs typeface="Calibri" panose="020F0502020204030204" pitchFamily="34" charset="0"/>
                  </a:rPr>
                  <a:t> funcionan como una memoria asociativa y son consideradas como un model</a:t>
                </a:r>
                <a:r>
                  <a:rPr lang="es-MX" sz="1400" dirty="0"/>
                  <a:t>o de la memoria humana.</a:t>
                </a:r>
                <a:endParaRPr lang="es-MX" sz="1400" dirty="0">
                  <a:latin typeface="Calibri" panose="020F0502020204030204" pitchFamily="34" charset="0"/>
                  <a:cs typeface="Calibri" panose="020F0502020204030204" pitchFamily="34" charset="0"/>
                </a:endParaRPr>
              </a:p>
              <a:p>
                <a:pPr marL="0" indent="0">
                  <a:buNone/>
                </a:pPr>
                <a:r>
                  <a:rPr lang="es-MX" sz="1400" dirty="0">
                    <a:latin typeface="Calibri" panose="020F0502020204030204" pitchFamily="34" charset="0"/>
                    <a:cs typeface="Calibri" panose="020F0502020204030204" pitchFamily="34" charset="0"/>
                  </a:rPr>
                  <a:t>Las ecuaciones de estado de la dinámica de este modelo son:</a:t>
                </a:r>
              </a:p>
              <a:p>
                <a:pPr marL="0" indent="0">
                  <a:buNone/>
                </a:pPr>
                <a14:m>
                  <m:oMathPara xmlns:m="http://schemas.openxmlformats.org/officeDocument/2006/math">
                    <m:oMathParaPr>
                      <m:jc m:val="centerGroup"/>
                    </m:oMathParaPr>
                    <m:oMath xmlns:m="http://schemas.openxmlformats.org/officeDocument/2006/math">
                      <m:f>
                        <m:fPr>
                          <m:ctrlPr>
                            <a:rPr lang="es-MX" sz="1400" i="1" smtClean="0">
                              <a:latin typeface="Cambria Math" panose="02040503050406030204" pitchFamily="18" charset="0"/>
                            </a:rPr>
                          </m:ctrlPr>
                        </m:fPr>
                        <m:num>
                          <m:r>
                            <a:rPr lang="es-MX" sz="1400" i="1" smtClean="0">
                              <a:latin typeface="Cambria Math" panose="02040503050406030204" pitchFamily="18" charset="0"/>
                            </a:rPr>
                            <m:t>𝑑</m:t>
                          </m:r>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𝑥</m:t>
                              </m:r>
                            </m:e>
                            <m:sub>
                              <m:r>
                                <a:rPr lang="es-MX" sz="1400" b="0" i="1" smtClean="0">
                                  <a:latin typeface="Cambria Math" panose="02040503050406030204" pitchFamily="18" charset="0"/>
                                </a:rPr>
                                <m:t>𝑗</m:t>
                              </m:r>
                            </m:sub>
                          </m:sSub>
                        </m:num>
                        <m:den>
                          <m:r>
                            <a:rPr lang="es-MX" sz="1400" i="1" smtClean="0">
                              <a:latin typeface="Cambria Math" panose="02040503050406030204" pitchFamily="18" charset="0"/>
                            </a:rPr>
                            <m:t>𝑑</m:t>
                          </m:r>
                          <m:r>
                            <a:rPr lang="es-MX" sz="1400" b="0" i="1" smtClean="0">
                              <a:latin typeface="Cambria Math" panose="02040503050406030204" pitchFamily="18" charset="0"/>
                            </a:rPr>
                            <m:t>𝑡</m:t>
                          </m:r>
                        </m:den>
                      </m:f>
                      <m:r>
                        <a:rPr lang="es-MX" sz="1400" b="0" i="1" smtClean="0">
                          <a:latin typeface="Cambria Math" panose="02040503050406030204" pitchFamily="18" charset="0"/>
                        </a:rPr>
                        <m:t>=−</m:t>
                      </m:r>
                      <m:box>
                        <m:boxPr>
                          <m:ctrlPr>
                            <a:rPr lang="es-MX" sz="1400" b="0" i="1" smtClean="0">
                              <a:latin typeface="Cambria Math" panose="02040503050406030204" pitchFamily="18" charset="0"/>
                            </a:rPr>
                          </m:ctrlPr>
                        </m:boxPr>
                        <m:e>
                          <m:argPr>
                            <m:argSz m:val="-1"/>
                          </m:argPr>
                          <m:f>
                            <m:fPr>
                              <m:ctrlPr>
                                <a:rPr lang="es-MX" sz="1400" b="0" i="1" smtClean="0">
                                  <a:latin typeface="Cambria Math" panose="02040503050406030204" pitchFamily="18" charset="0"/>
                                </a:rPr>
                              </m:ctrlPr>
                            </m:fPr>
                            <m:num>
                              <m:r>
                                <a:rPr lang="es-MX" sz="1400" b="0" i="1" smtClean="0">
                                  <a:latin typeface="Cambria Math" panose="02040503050406030204" pitchFamily="18" charset="0"/>
                                </a:rPr>
                                <m:t>1</m:t>
                              </m:r>
                            </m:num>
                            <m:den>
                              <m:r>
                                <a:rPr lang="es-MX" sz="1400" b="0" i="1" smtClean="0">
                                  <a:latin typeface="Cambria Math" panose="02040503050406030204" pitchFamily="18" charset="0"/>
                                  <a:ea typeface="Cambria Math" panose="02040503050406030204" pitchFamily="18" charset="0"/>
                                </a:rPr>
                                <m:t>𝜏</m:t>
                              </m:r>
                            </m:den>
                          </m:f>
                        </m:e>
                      </m:box>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𝑥</m:t>
                          </m:r>
                        </m:e>
                        <m:sub>
                          <m:r>
                            <a:rPr lang="es-MX" sz="1400" b="0" i="1" smtClean="0">
                              <a:latin typeface="Cambria Math" panose="02040503050406030204" pitchFamily="18" charset="0"/>
                            </a:rPr>
                            <m:t>𝑗</m:t>
                          </m:r>
                        </m:sub>
                      </m:sSub>
                      <m:r>
                        <a:rPr lang="es-MX" sz="1400" b="0" i="1" smtClean="0">
                          <a:latin typeface="Cambria Math" panose="02040503050406030204" pitchFamily="18" charset="0"/>
                        </a:rPr>
                        <m:t>+</m:t>
                      </m:r>
                      <m:nary>
                        <m:naryPr>
                          <m:chr m:val="∑"/>
                          <m:supHide m:val="on"/>
                          <m:ctrlPr>
                            <a:rPr lang="es-MX" sz="1400" b="0" i="1" smtClean="0">
                              <a:latin typeface="Cambria Math" panose="02040503050406030204" pitchFamily="18" charset="0"/>
                            </a:rPr>
                          </m:ctrlPr>
                        </m:naryPr>
                        <m:sub>
                          <m:r>
                            <m:rPr>
                              <m:brk m:alnAt="7"/>
                            </m:rPr>
                            <a:rPr lang="es-MX" sz="1400" b="0" i="1" smtClean="0">
                              <a:latin typeface="Cambria Math" panose="02040503050406030204" pitchFamily="18" charset="0"/>
                            </a:rPr>
                            <m:t>𝑘</m:t>
                          </m:r>
                        </m:sub>
                        <m:sup/>
                        <m:e>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𝑇</m:t>
                              </m:r>
                            </m:e>
                            <m:sub>
                              <m:r>
                                <a:rPr lang="es-MX" sz="1400" b="0" i="1" smtClean="0">
                                  <a:latin typeface="Cambria Math" panose="02040503050406030204" pitchFamily="18" charset="0"/>
                                </a:rPr>
                                <m:t>𝑗𝑘</m:t>
                              </m:r>
                            </m:sub>
                          </m:sSub>
                          <m:r>
                            <m:rPr>
                              <m:sty m:val="p"/>
                            </m:rPr>
                            <a:rPr lang="es-MX" sz="1400" b="0" i="0" smtClean="0">
                              <a:latin typeface="Cambria Math" panose="02040503050406030204" pitchFamily="18" charset="0"/>
                            </a:rPr>
                            <m:t>g</m:t>
                          </m:r>
                          <m:r>
                            <a:rPr lang="es-MX" sz="1400" b="0" i="1" smtClean="0">
                              <a:latin typeface="Cambria Math" panose="02040503050406030204" pitchFamily="18" charset="0"/>
                            </a:rPr>
                            <m:t>(</m:t>
                          </m:r>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𝑥</m:t>
                              </m:r>
                            </m:e>
                            <m:sub>
                              <m:r>
                                <a:rPr lang="es-MX" sz="1400" b="0" i="1" smtClean="0">
                                  <a:latin typeface="Cambria Math" panose="02040503050406030204" pitchFamily="18" charset="0"/>
                                </a:rPr>
                                <m:t>𝑘</m:t>
                              </m:r>
                            </m:sub>
                          </m:sSub>
                          <m:r>
                            <a:rPr lang="es-MX" sz="1400" b="0" i="1" smtClean="0">
                              <a:latin typeface="Cambria Math" panose="02040503050406030204" pitchFamily="18" charset="0"/>
                            </a:rPr>
                            <m:t>)</m:t>
                          </m:r>
                        </m:e>
                      </m:nary>
                      <m:r>
                        <a:rPr lang="es-MX" sz="1400" b="0" i="1" smtClean="0">
                          <a:latin typeface="Cambria Math" panose="02040503050406030204" pitchFamily="18" charset="0"/>
                        </a:rPr>
                        <m:t>+</m:t>
                      </m:r>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𝐼</m:t>
                          </m:r>
                        </m:e>
                        <m:sub>
                          <m:r>
                            <a:rPr lang="es-MX" sz="1400" b="0" i="1" smtClean="0">
                              <a:latin typeface="Cambria Math" panose="02040503050406030204" pitchFamily="18" charset="0"/>
                            </a:rPr>
                            <m:t>𝑗</m:t>
                          </m:r>
                        </m:sub>
                      </m:sSub>
                    </m:oMath>
                  </m:oMathPara>
                </a14:m>
                <a:endParaRPr lang="es-MX" sz="1400" dirty="0">
                  <a:latin typeface="Calibri" panose="020F0502020204030204" pitchFamily="34" charset="0"/>
                  <a:cs typeface="Calibri" panose="020F0502020204030204" pitchFamily="34" charset="0"/>
                </a:endParaRPr>
              </a:p>
              <a:p>
                <a:pPr marL="0" indent="0" algn="just">
                  <a:buNone/>
                </a:pPr>
                <a:r>
                  <a:rPr lang="es-MX" sz="1400" dirty="0"/>
                  <a:t>para </a:t>
                </a:r>
                <a14:m>
                  <m:oMath xmlns:m="http://schemas.openxmlformats.org/officeDocument/2006/math">
                    <m:r>
                      <a:rPr lang="es-MX" sz="1400" i="1" dirty="0" smtClean="0">
                        <a:latin typeface="Cambria Math" panose="02040503050406030204" pitchFamily="18" charset="0"/>
                      </a:rPr>
                      <m:t>𝑗</m:t>
                    </m:r>
                    <m:r>
                      <a:rPr lang="es-MX" sz="1400" i="1" dirty="0" smtClean="0">
                        <a:latin typeface="Cambria Math" panose="02040503050406030204" pitchFamily="18" charset="0"/>
                      </a:rPr>
                      <m:t>=1,2,…,</m:t>
                    </m:r>
                    <m:r>
                      <a:rPr lang="es-MX" sz="1400" i="1" dirty="0">
                        <a:latin typeface="Cambria Math" panose="02040503050406030204" pitchFamily="18" charset="0"/>
                      </a:rPr>
                      <m:t>𝑛</m:t>
                    </m:r>
                  </m:oMath>
                </a14:m>
                <a:r>
                  <a:rPr lang="es-MX" sz="1400" dirty="0">
                    <a:latin typeface="Calibri" panose="020F0502020204030204" pitchFamily="34" charset="0"/>
                    <a:cs typeface="Calibri" panose="020F0502020204030204" pitchFamily="34" charset="0"/>
                  </a:rPr>
                  <a:t>. </a:t>
                </a:r>
                <a14:m>
                  <m:oMath xmlns:m="http://schemas.openxmlformats.org/officeDocument/2006/math">
                    <m:sSub>
                      <m:sSubPr>
                        <m:ctrlPr>
                          <a:rPr lang="es-MX" sz="1400" i="1" dirty="0" smtClean="0">
                            <a:latin typeface="Cambria Math" panose="02040503050406030204" pitchFamily="18" charset="0"/>
                            <a:cs typeface="Calibri" panose="020F0502020204030204" pitchFamily="34" charset="0"/>
                          </a:rPr>
                        </m:ctrlPr>
                      </m:sSubPr>
                      <m:e>
                        <m:r>
                          <a:rPr lang="es-MX" sz="1400" i="1" dirty="0" smtClean="0">
                            <a:latin typeface="Cambria Math" panose="02040503050406030204" pitchFamily="18" charset="0"/>
                            <a:cs typeface="Calibri" panose="020F0502020204030204" pitchFamily="34" charset="0"/>
                          </a:rPr>
                          <m:t>𝐼</m:t>
                        </m:r>
                      </m:e>
                      <m:sub>
                        <m:r>
                          <a:rPr lang="es-MX" sz="1400" i="1" dirty="0" smtClean="0">
                            <a:latin typeface="Cambria Math" panose="02040503050406030204" pitchFamily="18" charset="0"/>
                            <a:cs typeface="Calibri" panose="020F0502020204030204" pitchFamily="34" charset="0"/>
                          </a:rPr>
                          <m:t>𝑗</m:t>
                        </m:r>
                      </m:sub>
                    </m:sSub>
                  </m:oMath>
                </a14:m>
                <a:r>
                  <a:rPr lang="es-MX" sz="1400" dirty="0">
                    <a:latin typeface="Calibri" panose="020F0502020204030204" pitchFamily="34" charset="0"/>
                    <a:cs typeface="Calibri" panose="020F0502020204030204" pitchFamily="34" charset="0"/>
                  </a:rPr>
                  <a:t> y </a:t>
                </a:r>
                <a14:m>
                  <m:oMath xmlns:m="http://schemas.openxmlformats.org/officeDocument/2006/math">
                    <m:sSub>
                      <m:sSubPr>
                        <m:ctrlPr>
                          <a:rPr lang="es-MX" sz="1400" i="1" dirty="0" smtClean="0">
                            <a:latin typeface="Cambria Math" panose="02040503050406030204" pitchFamily="18" charset="0"/>
                            <a:cs typeface="Calibri" panose="020F0502020204030204" pitchFamily="34" charset="0"/>
                          </a:rPr>
                        </m:ctrlPr>
                      </m:sSubPr>
                      <m:e>
                        <m:r>
                          <a:rPr lang="es-MX" sz="1400" i="1" dirty="0" smtClean="0">
                            <a:latin typeface="Cambria Math" panose="02040503050406030204" pitchFamily="18" charset="0"/>
                            <a:cs typeface="Calibri" panose="020F0502020204030204" pitchFamily="34" charset="0"/>
                          </a:rPr>
                          <m:t>𝑥</m:t>
                        </m:r>
                      </m:e>
                      <m:sub>
                        <m:r>
                          <a:rPr lang="es-MX" sz="1400" i="1" dirty="0" smtClean="0">
                            <a:latin typeface="Cambria Math" panose="02040503050406030204" pitchFamily="18" charset="0"/>
                            <a:cs typeface="Calibri" panose="020F0502020204030204" pitchFamily="34" charset="0"/>
                          </a:rPr>
                          <m:t>𝑗</m:t>
                        </m:r>
                      </m:sub>
                    </m:sSub>
                  </m:oMath>
                </a14:m>
                <a:r>
                  <a:rPr lang="es-MX" sz="1400" dirty="0">
                    <a:latin typeface="Calibri" panose="020F0502020204030204" pitchFamily="34" charset="0"/>
                    <a:cs typeface="Calibri" panose="020F0502020204030204" pitchFamily="34" charset="0"/>
                  </a:rPr>
                  <a:t> son las entradas y salidas, </a:t>
                </a:r>
                <a14:m>
                  <m:oMath xmlns:m="http://schemas.openxmlformats.org/officeDocument/2006/math">
                    <m:sSub>
                      <m:sSubPr>
                        <m:ctrlPr>
                          <a:rPr lang="es-MX" sz="1400" i="1">
                            <a:latin typeface="Cambria Math" panose="02040503050406030204" pitchFamily="18" charset="0"/>
                          </a:rPr>
                        </m:ctrlPr>
                      </m:sSubPr>
                      <m:e>
                        <m:r>
                          <a:rPr lang="es-MX" sz="1400" i="1">
                            <a:latin typeface="Cambria Math" panose="02040503050406030204" pitchFamily="18" charset="0"/>
                          </a:rPr>
                          <m:t>𝑇</m:t>
                        </m:r>
                      </m:e>
                      <m:sub>
                        <m:r>
                          <a:rPr lang="es-MX" sz="1400" i="1">
                            <a:latin typeface="Cambria Math" panose="02040503050406030204" pitchFamily="18" charset="0"/>
                          </a:rPr>
                          <m:t>𝑗𝑘</m:t>
                        </m:r>
                      </m:sub>
                    </m:sSub>
                  </m:oMath>
                </a14:m>
                <a:r>
                  <a:rPr lang="es-MX" sz="1400" dirty="0">
                    <a:latin typeface="Calibri" panose="020F0502020204030204" pitchFamily="34" charset="0"/>
                    <a:cs typeface="Calibri" panose="020F0502020204030204" pitchFamily="34" charset="0"/>
                  </a:rPr>
                  <a:t> es una matriz de conexiones simétrica con ceros en la diagona</a:t>
                </a:r>
                <a:r>
                  <a:rPr lang="es-MX" sz="1400" dirty="0"/>
                  <a:t>l</a:t>
                </a:r>
                <a:r>
                  <a:rPr lang="es-MX" sz="1400" dirty="0">
                    <a:latin typeface="Calibri" panose="020F0502020204030204" pitchFamily="34" charset="0"/>
                    <a:cs typeface="Calibri" panose="020F0502020204030204" pitchFamily="34" charset="0"/>
                  </a:rPr>
                  <a:t>.</a:t>
                </a:r>
              </a:p>
              <a:p>
                <a:pPr marL="0" indent="0">
                  <a:buNone/>
                </a:pPr>
                <a:endParaRPr lang="es-MX" sz="1400" dirty="0">
                  <a:latin typeface="Calibri" panose="020F0502020204030204" pitchFamily="34" charset="0"/>
                  <a:cs typeface="Calibri" panose="020F0502020204030204" pitchFamily="34" charset="0"/>
                </a:endParaRPr>
              </a:p>
            </p:txBody>
          </p:sp>
        </mc:Choice>
        <mc:Fallback xmlns="">
          <p:sp>
            <p:nvSpPr>
              <p:cNvPr id="3" name="Marcador de contenido 2">
                <a:extLst>
                  <a:ext uri="{FF2B5EF4-FFF2-40B4-BE49-F238E27FC236}">
                    <a16:creationId xmlns:a16="http://schemas.microsoft.com/office/drawing/2014/main" id="{6EB204BE-234A-F54B-6AB8-77ECA5BB4198}"/>
                  </a:ext>
                </a:extLst>
              </p:cNvPr>
              <p:cNvSpPr>
                <a:spLocks noGrp="1" noRot="1" noChangeAspect="1" noMove="1" noResize="1" noEditPoints="1" noAdjustHandles="1" noChangeArrowheads="1" noChangeShapeType="1" noTextEdit="1"/>
              </p:cNvSpPr>
              <p:nvPr>
                <p:ph sz="half" idx="1"/>
              </p:nvPr>
            </p:nvSpPr>
            <p:spPr>
              <a:xfrm>
                <a:off x="1245326" y="1297577"/>
                <a:ext cx="3593374" cy="4798423"/>
              </a:xfrm>
              <a:blipFill>
                <a:blip r:embed="rId2"/>
                <a:stretch>
                  <a:fillRect l="-508" t="-254" r="-339"/>
                </a:stretch>
              </a:blipFill>
            </p:spPr>
            <p:txBody>
              <a:bodyPr/>
              <a:lstStyle/>
              <a:p>
                <a:r>
                  <a:rPr lang="es-ES">
                    <a:noFill/>
                  </a:rPr>
                  <a:t> </a:t>
                </a:r>
              </a:p>
            </p:txBody>
          </p:sp>
        </mc:Fallback>
      </mc:AlternateContent>
      <p:sp>
        <p:nvSpPr>
          <p:cNvPr id="4" name="Marcador de número de diapositiva 3">
            <a:extLst>
              <a:ext uri="{FF2B5EF4-FFF2-40B4-BE49-F238E27FC236}">
                <a16:creationId xmlns:a16="http://schemas.microsoft.com/office/drawing/2014/main" id="{B3E622FC-DB0B-1A9F-E141-08B51179B720}"/>
              </a:ext>
            </a:extLst>
          </p:cNvPr>
          <p:cNvSpPr>
            <a:spLocks noGrp="1"/>
          </p:cNvSpPr>
          <p:nvPr>
            <p:ph type="sldNum" sz="quarter" idx="12"/>
          </p:nvPr>
        </p:nvSpPr>
        <p:spPr/>
        <p:txBody>
          <a:bodyPr/>
          <a:lstStyle/>
          <a:p>
            <a:pPr>
              <a:defRPr/>
            </a:pPr>
            <a:fld id="{63CB708A-3105-491F-A6F7-A55729320787}" type="slidenum">
              <a:rPr lang="en-US" altLang="es-MX" smtClean="0"/>
              <a:pPr>
                <a:defRPr/>
              </a:pPr>
              <a:t>3</a:t>
            </a:fld>
            <a:endParaRPr lang="en-US" altLang="es-MX"/>
          </a:p>
        </p:txBody>
      </p:sp>
      <p:pic>
        <p:nvPicPr>
          <p:cNvPr id="6" name="Gráfico 5">
            <a:extLst>
              <a:ext uri="{FF2B5EF4-FFF2-40B4-BE49-F238E27FC236}">
                <a16:creationId xmlns:a16="http://schemas.microsoft.com/office/drawing/2014/main" id="{23927363-3662-F895-68DF-E7A172DC09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0087" y="1407752"/>
            <a:ext cx="2510142" cy="2871190"/>
          </a:xfrm>
          <a:prstGeom prst="rect">
            <a:avLst/>
          </a:prstGeom>
        </p:spPr>
      </p:pic>
      <p:sp>
        <p:nvSpPr>
          <p:cNvPr id="7" name="CuadroTexto 6">
            <a:extLst>
              <a:ext uri="{FF2B5EF4-FFF2-40B4-BE49-F238E27FC236}">
                <a16:creationId xmlns:a16="http://schemas.microsoft.com/office/drawing/2014/main" id="{4695DA13-E74B-7690-7DB5-5B5146B798EF}"/>
              </a:ext>
            </a:extLst>
          </p:cNvPr>
          <p:cNvSpPr txBox="1"/>
          <p:nvPr/>
        </p:nvSpPr>
        <p:spPr>
          <a:xfrm>
            <a:off x="5129349" y="4094276"/>
            <a:ext cx="3709852" cy="230832"/>
          </a:xfrm>
          <a:prstGeom prst="rect">
            <a:avLst/>
          </a:prstGeom>
          <a:noFill/>
        </p:spPr>
        <p:txBody>
          <a:bodyPr wrap="square" rtlCol="0">
            <a:spAutoFit/>
          </a:bodyPr>
          <a:lstStyle/>
          <a:p>
            <a:r>
              <a:rPr lang="en-US" sz="900">
                <a:latin typeface="Calibri" panose="020F0502020204030204" pitchFamily="34" charset="0"/>
                <a:cs typeface="Calibri" panose="020F0502020204030204" pitchFamily="34" charset="0"/>
              </a:rPr>
              <a:t>“</a:t>
            </a:r>
            <a:r>
              <a:rPr lang="en-US" sz="900">
                <a:solidFill>
                  <a:srgbClr val="00206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 Hopfield net with four units</a:t>
            </a:r>
            <a:r>
              <a:rPr lang="en-US" sz="900">
                <a:latin typeface="Calibri" panose="020F0502020204030204" pitchFamily="34" charset="0"/>
                <a:cs typeface="Calibri" panose="020F0502020204030204" pitchFamily="34" charset="0"/>
              </a:rPr>
              <a:t>” by </a:t>
            </a:r>
            <a:r>
              <a:rPr lang="en-US" sz="900" noProof="1">
                <a:solidFill>
                  <a:srgbClr val="00206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Zawersh</a:t>
            </a:r>
            <a:r>
              <a:rPr lang="en-US" sz="900">
                <a:latin typeface="Calibri" panose="020F0502020204030204" pitchFamily="34" charset="0"/>
                <a:cs typeface="Calibri" panose="020F0502020204030204" pitchFamily="34" charset="0"/>
              </a:rPr>
              <a:t> is licensed under </a:t>
            </a:r>
            <a:r>
              <a:rPr lang="en-US" sz="900">
                <a:solidFill>
                  <a:srgbClr val="002060"/>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CC BY-SA 3.0</a:t>
            </a:r>
            <a:r>
              <a:rPr lang="en-US" sz="900">
                <a:latin typeface="Calibri" panose="020F0502020204030204" pitchFamily="34" charset="0"/>
                <a:cs typeface="Calibri" panose="020F0502020204030204" pitchFamily="34" charset="0"/>
              </a:rPr>
              <a:t>.</a:t>
            </a:r>
            <a:endParaRPr lang="es-MX" sz="900">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B798C40C-4538-C1AB-8E33-71FBE0798144}"/>
              </a:ext>
            </a:extLst>
          </p:cNvPr>
          <p:cNvSpPr txBox="1"/>
          <p:nvPr/>
        </p:nvSpPr>
        <p:spPr>
          <a:xfrm>
            <a:off x="1245326" y="6477000"/>
            <a:ext cx="6975565" cy="369332"/>
          </a:xfrm>
          <a:prstGeom prst="rect">
            <a:avLst/>
          </a:prstGeom>
          <a:noFill/>
        </p:spPr>
        <p:txBody>
          <a:bodyPr wrap="square">
            <a:spAutoFit/>
          </a:bodyPr>
          <a:lstStyle/>
          <a:p>
            <a:pPr algn="just"/>
            <a:r>
              <a:rPr lang="en-US" sz="900" dirty="0">
                <a:latin typeface="Calibri" panose="020F0502020204030204" pitchFamily="34" charset="0"/>
                <a:cs typeface="Calibri" panose="020F0502020204030204" pitchFamily="34" charset="0"/>
              </a:rPr>
              <a:t>Hopfield, J. J. (1982). </a:t>
            </a:r>
            <a:r>
              <a:rPr lang="en-US" sz="900" dirty="0">
                <a:solidFill>
                  <a:srgbClr val="00206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Neural networks and physical systems with emergent collective computational abilities</a:t>
            </a:r>
            <a:r>
              <a:rPr lang="en-US" sz="900"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Proceedings of the National Academy of Sciences</a:t>
            </a:r>
            <a:r>
              <a:rPr lang="en-US" sz="900"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79</a:t>
            </a:r>
            <a:r>
              <a:rPr lang="en-US" sz="900" dirty="0">
                <a:latin typeface="Calibri" panose="020F0502020204030204" pitchFamily="34" charset="0"/>
                <a:cs typeface="Calibri" panose="020F0502020204030204" pitchFamily="34" charset="0"/>
              </a:rPr>
              <a:t>(8), 2554–2558. </a:t>
            </a:r>
          </a:p>
        </p:txBody>
      </p:sp>
    </p:spTree>
    <p:extLst>
      <p:ext uri="{BB962C8B-B14F-4D97-AF65-F5344CB8AC3E}">
        <p14:creationId xmlns:p14="http://schemas.microsoft.com/office/powerpoint/2010/main" val="4188098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103E308E-E1E2-F739-C950-4789CF4449C9}"/>
              </a:ext>
            </a:extLst>
          </p:cNvPr>
          <p:cNvSpPr/>
          <p:nvPr/>
        </p:nvSpPr>
        <p:spPr bwMode="auto">
          <a:xfrm>
            <a:off x="5582194" y="3950024"/>
            <a:ext cx="2969623" cy="21224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10" name="Rectángulo 9">
            <a:extLst>
              <a:ext uri="{FF2B5EF4-FFF2-40B4-BE49-F238E27FC236}">
                <a16:creationId xmlns:a16="http://schemas.microsoft.com/office/drawing/2014/main" id="{D8F2A3CA-68E0-3B7C-CE86-C67593D6142C}"/>
              </a:ext>
            </a:extLst>
          </p:cNvPr>
          <p:cNvSpPr/>
          <p:nvPr/>
        </p:nvSpPr>
        <p:spPr bwMode="auto">
          <a:xfrm>
            <a:off x="5582194" y="1436913"/>
            <a:ext cx="2969623" cy="20891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a:extLst>
              <a:ext uri="{FF2B5EF4-FFF2-40B4-BE49-F238E27FC236}">
                <a16:creationId xmlns:a16="http://schemas.microsoft.com/office/drawing/2014/main" id="{F0D422EC-220B-C8E8-D1BF-C9D3B1467780}"/>
              </a:ext>
            </a:extLst>
          </p:cNvPr>
          <p:cNvSpPr>
            <a:spLocks noGrp="1"/>
          </p:cNvSpPr>
          <p:nvPr>
            <p:ph type="title"/>
          </p:nvPr>
        </p:nvSpPr>
        <p:spPr/>
        <p:txBody>
          <a:bodyPr/>
          <a:lstStyle/>
          <a:p>
            <a:r>
              <a:rPr lang="es-MX"/>
              <a:t>Redes de </a:t>
            </a:r>
            <a:r>
              <a:rPr lang="es-MX" noProof="1"/>
              <a:t>Elman</a:t>
            </a:r>
            <a:r>
              <a:rPr lang="es-MX"/>
              <a:t> y </a:t>
            </a:r>
            <a:r>
              <a:rPr lang="es-MX" noProof="1"/>
              <a:t>Jordan</a:t>
            </a:r>
          </a:p>
        </p:txBody>
      </p:sp>
      <p:sp>
        <p:nvSpPr>
          <p:cNvPr id="3" name="Marcador de contenido 2">
            <a:extLst>
              <a:ext uri="{FF2B5EF4-FFF2-40B4-BE49-F238E27FC236}">
                <a16:creationId xmlns:a16="http://schemas.microsoft.com/office/drawing/2014/main" id="{3ACCC311-52FC-E772-B92D-6731AC721B93}"/>
              </a:ext>
            </a:extLst>
          </p:cNvPr>
          <p:cNvSpPr>
            <a:spLocks noGrp="1"/>
          </p:cNvSpPr>
          <p:nvPr>
            <p:ph sz="half" idx="1"/>
          </p:nvPr>
        </p:nvSpPr>
        <p:spPr>
          <a:xfrm>
            <a:off x="1245326" y="1268413"/>
            <a:ext cx="3745774" cy="4827587"/>
          </a:xfrm>
        </p:spPr>
        <p:txBody>
          <a:bodyPr/>
          <a:lstStyle/>
          <a:p>
            <a:pPr marL="0" indent="0" algn="just">
              <a:buNone/>
            </a:pPr>
            <a:r>
              <a:rPr lang="es-MX" sz="1400" dirty="0"/>
              <a:t>En 1990, </a:t>
            </a:r>
            <a:r>
              <a:rPr lang="es-MX" sz="1400" noProof="1"/>
              <a:t>Elman</a:t>
            </a:r>
            <a:r>
              <a:rPr lang="es-MX" sz="1400" dirty="0"/>
              <a:t> propuso una </a:t>
            </a:r>
            <a:r>
              <a:rPr lang="es-MX" sz="1400" dirty="0">
                <a:solidFill>
                  <a:srgbClr val="002060"/>
                </a:solidFill>
              </a:rPr>
              <a:t>RNN</a:t>
            </a:r>
            <a:r>
              <a:rPr lang="es-MX" sz="1400" dirty="0"/>
              <a:t> en un esfuerzo por agregar el tiempo a las redes neuronales. En vez de representar el tiempo como una dimensión aparte, </a:t>
            </a:r>
            <a:r>
              <a:rPr lang="es-MX" sz="1400" noProof="1"/>
              <a:t>Elman</a:t>
            </a:r>
            <a:r>
              <a:rPr lang="es-MX" sz="1400" dirty="0"/>
              <a:t> propuso que el tiempo se puede incorporar implícitamente por sus efectos sobre el procesamiento.</a:t>
            </a:r>
          </a:p>
          <a:p>
            <a:pPr marL="0" indent="0" algn="just">
              <a:buNone/>
            </a:pPr>
            <a:r>
              <a:rPr lang="es-MX" sz="1400" dirty="0"/>
              <a:t>La </a:t>
            </a:r>
            <a:r>
              <a:rPr lang="es-MX" sz="1400" dirty="0">
                <a:solidFill>
                  <a:srgbClr val="002060"/>
                </a:solidFill>
              </a:rPr>
              <a:t>red de </a:t>
            </a:r>
            <a:r>
              <a:rPr lang="es-MX" sz="1400" noProof="1">
                <a:solidFill>
                  <a:srgbClr val="002060"/>
                </a:solidFill>
              </a:rPr>
              <a:t>Elman</a:t>
            </a:r>
            <a:r>
              <a:rPr lang="es-MX" sz="1400" dirty="0"/>
              <a:t> (también llamada </a:t>
            </a:r>
            <a:r>
              <a:rPr lang="es-MX" sz="1400" noProof="1">
                <a:solidFill>
                  <a:srgbClr val="002060"/>
                </a:solidFill>
              </a:rPr>
              <a:t>RNN Vanilla</a:t>
            </a:r>
            <a:r>
              <a:rPr lang="es-MX" sz="1400" dirty="0"/>
              <a:t>) es una </a:t>
            </a:r>
            <a:r>
              <a:rPr lang="es-MX" sz="1400" dirty="0">
                <a:solidFill>
                  <a:srgbClr val="002060"/>
                </a:solidFill>
              </a:rPr>
              <a:t>RNN</a:t>
            </a:r>
            <a:r>
              <a:rPr lang="es-MX" sz="1400" dirty="0"/>
              <a:t> de una capa oculta con conexiones de retroalimentación desde la salida de la capa oculta hasta la entrada. La entrada de la red es aumentada con unidades llamadas </a:t>
            </a:r>
            <a:r>
              <a:rPr lang="es-MX" sz="1400" dirty="0">
                <a:solidFill>
                  <a:srgbClr val="002060"/>
                </a:solidFill>
              </a:rPr>
              <a:t>unidades de contexto</a:t>
            </a:r>
            <a:r>
              <a:rPr lang="es-MX" sz="1400" dirty="0"/>
              <a:t> que contienen el valor de salida de la capa oculta en el instante anterior. Por lo tanto, la salida de la capa oculta es función de la entrada, en el instante actual, y la salida, en el instante anterior, de la capa oculta.</a:t>
            </a:r>
          </a:p>
          <a:p>
            <a:pPr marL="0" indent="0" algn="just">
              <a:buNone/>
            </a:pPr>
            <a:r>
              <a:rPr lang="es-MX" sz="1400" dirty="0"/>
              <a:t>En 1986, </a:t>
            </a:r>
            <a:r>
              <a:rPr lang="es-MX" sz="1400" noProof="1"/>
              <a:t>Jordan</a:t>
            </a:r>
            <a:r>
              <a:rPr lang="es-MX" sz="1400" dirty="0"/>
              <a:t> propuso una RNN similar con conexiones de retroalimentación desde la capa de salida. Las conexiones de retroalimentación permitían que el comportamiento de la red fuera influenciada por la respuesta precedente. Las conexiones recurrentes son lo que le confiere memoria a la red.</a:t>
            </a:r>
          </a:p>
        </p:txBody>
      </p:sp>
      <p:sp>
        <p:nvSpPr>
          <p:cNvPr id="4" name="Marcador de contenido 3">
            <a:extLst>
              <a:ext uri="{FF2B5EF4-FFF2-40B4-BE49-F238E27FC236}">
                <a16:creationId xmlns:a16="http://schemas.microsoft.com/office/drawing/2014/main" id="{07E1790F-1685-55EC-C623-0C588BCBC3DB}"/>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387CF2E5-B7DB-F91A-40B3-3F8807813038}"/>
              </a:ext>
            </a:extLst>
          </p:cNvPr>
          <p:cNvSpPr>
            <a:spLocks noGrp="1"/>
          </p:cNvSpPr>
          <p:nvPr>
            <p:ph type="sldNum" sz="quarter" idx="12"/>
          </p:nvPr>
        </p:nvSpPr>
        <p:spPr/>
        <p:txBody>
          <a:bodyPr/>
          <a:lstStyle/>
          <a:p>
            <a:pPr>
              <a:defRPr/>
            </a:pPr>
            <a:fld id="{EA260DF7-87F0-483B-8784-156C7EE46E9B}" type="slidenum">
              <a:rPr lang="en-US" altLang="es-MX" smtClean="0"/>
              <a:pPr>
                <a:defRPr/>
              </a:pPr>
              <a:t>4</a:t>
            </a:fld>
            <a:endParaRPr lang="en-US" altLang="es-MX"/>
          </a:p>
        </p:txBody>
      </p:sp>
      <p:pic>
        <p:nvPicPr>
          <p:cNvPr id="9" name="Gráfico 8">
            <a:extLst>
              <a:ext uri="{FF2B5EF4-FFF2-40B4-BE49-F238E27FC236}">
                <a16:creationId xmlns:a16="http://schemas.microsoft.com/office/drawing/2014/main" id="{BB054EEF-6922-9D6B-BEA4-5FA2A9907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1209" y="1436914"/>
            <a:ext cx="2636991" cy="1895008"/>
          </a:xfrm>
          <a:prstGeom prst="rect">
            <a:avLst/>
          </a:prstGeom>
        </p:spPr>
      </p:pic>
      <p:sp>
        <p:nvSpPr>
          <p:cNvPr id="11" name="CuadroTexto 10">
            <a:extLst>
              <a:ext uri="{FF2B5EF4-FFF2-40B4-BE49-F238E27FC236}">
                <a16:creationId xmlns:a16="http://schemas.microsoft.com/office/drawing/2014/main" id="{9214E87B-5C5E-075C-078D-20BCA623A925}"/>
              </a:ext>
            </a:extLst>
          </p:cNvPr>
          <p:cNvSpPr txBox="1"/>
          <p:nvPr/>
        </p:nvSpPr>
        <p:spPr>
          <a:xfrm>
            <a:off x="6476106" y="3275112"/>
            <a:ext cx="1037976" cy="276999"/>
          </a:xfrm>
          <a:prstGeom prst="rect">
            <a:avLst/>
          </a:prstGeom>
          <a:noFill/>
        </p:spPr>
        <p:txBody>
          <a:bodyPr wrap="none" rtlCol="0">
            <a:spAutoFit/>
          </a:bodyPr>
          <a:lstStyle/>
          <a:p>
            <a:r>
              <a:rPr lang="es-MX" sz="12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Red de </a:t>
            </a:r>
            <a:r>
              <a:rPr lang="es-MX" sz="1200"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Elman</a:t>
            </a:r>
          </a:p>
        </p:txBody>
      </p:sp>
      <p:pic>
        <p:nvPicPr>
          <p:cNvPr id="13" name="Gráfico 12">
            <a:extLst>
              <a:ext uri="{FF2B5EF4-FFF2-40B4-BE49-F238E27FC236}">
                <a16:creationId xmlns:a16="http://schemas.microsoft.com/office/drawing/2014/main" id="{0842C20A-1CBF-78E2-8C4C-38DB39728E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6926" y="3896191"/>
            <a:ext cx="2964891" cy="2089165"/>
          </a:xfrm>
          <a:prstGeom prst="rect">
            <a:avLst/>
          </a:prstGeom>
        </p:spPr>
      </p:pic>
      <p:sp>
        <p:nvSpPr>
          <p:cNvPr id="15" name="CuadroTexto 14">
            <a:extLst>
              <a:ext uri="{FF2B5EF4-FFF2-40B4-BE49-F238E27FC236}">
                <a16:creationId xmlns:a16="http://schemas.microsoft.com/office/drawing/2014/main" id="{023456E2-CADF-81EB-9948-4533C0C6F01C}"/>
              </a:ext>
            </a:extLst>
          </p:cNvPr>
          <p:cNvSpPr txBox="1"/>
          <p:nvPr/>
        </p:nvSpPr>
        <p:spPr>
          <a:xfrm>
            <a:off x="6476106" y="5819001"/>
            <a:ext cx="1066318" cy="276999"/>
          </a:xfrm>
          <a:prstGeom prst="rect">
            <a:avLst/>
          </a:prstGeom>
          <a:noFill/>
        </p:spPr>
        <p:txBody>
          <a:bodyPr wrap="none" rtlCol="0">
            <a:spAutoFit/>
          </a:bodyPr>
          <a:lstStyle/>
          <a:p>
            <a:r>
              <a:rPr lang="es-MX" sz="12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Red de </a:t>
            </a:r>
            <a:r>
              <a:rPr lang="es-MX" sz="1200"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Jordan</a:t>
            </a:r>
          </a:p>
        </p:txBody>
      </p:sp>
      <p:sp>
        <p:nvSpPr>
          <p:cNvPr id="7" name="CuadroTexto 6">
            <a:extLst>
              <a:ext uri="{FF2B5EF4-FFF2-40B4-BE49-F238E27FC236}">
                <a16:creationId xmlns:a16="http://schemas.microsoft.com/office/drawing/2014/main" id="{3F3561D9-2353-AB69-90AA-FD873D15DFDD}"/>
              </a:ext>
            </a:extLst>
          </p:cNvPr>
          <p:cNvSpPr txBox="1"/>
          <p:nvPr/>
        </p:nvSpPr>
        <p:spPr>
          <a:xfrm>
            <a:off x="1245326" y="6487831"/>
            <a:ext cx="7086600" cy="369332"/>
          </a:xfrm>
          <a:prstGeom prst="rect">
            <a:avLst/>
          </a:prstGeom>
          <a:noFill/>
        </p:spPr>
        <p:txBody>
          <a:bodyPr wrap="square">
            <a:spAutoFit/>
          </a:bodyPr>
          <a:lstStyle/>
          <a:p>
            <a:r>
              <a:rPr lang="en-US" sz="900">
                <a:latin typeface="Calibri" panose="020F0502020204030204" pitchFamily="34" charset="0"/>
                <a:cs typeface="Calibri" panose="020F0502020204030204" pitchFamily="34" charset="0"/>
              </a:rPr>
              <a:t>Elman, J. L. (1990). </a:t>
            </a:r>
            <a:r>
              <a:rPr lang="en-US" sz="900">
                <a:solidFill>
                  <a:srgbClr val="00206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Finding Structure in Time</a:t>
            </a:r>
            <a:r>
              <a:rPr lang="en-US" sz="900">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Cognitive Science</a:t>
            </a:r>
            <a:r>
              <a:rPr lang="en-US" sz="900">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14</a:t>
            </a:r>
            <a:r>
              <a:rPr lang="en-US" sz="900">
                <a:latin typeface="Calibri" panose="020F0502020204030204" pitchFamily="34" charset="0"/>
                <a:cs typeface="Calibri" panose="020F0502020204030204" pitchFamily="34" charset="0"/>
              </a:rPr>
              <a:t>(2), 179–211.</a:t>
            </a:r>
          </a:p>
          <a:p>
            <a:r>
              <a:rPr lang="en-US" sz="900">
                <a:latin typeface="Calibri" panose="020F0502020204030204" pitchFamily="34" charset="0"/>
                <a:cs typeface="Calibri" panose="020F0502020204030204" pitchFamily="34" charset="0"/>
              </a:rPr>
              <a:t>Jordan, M. I. (1997). </a:t>
            </a:r>
            <a:r>
              <a:rPr lang="en-US" sz="900" i="1">
                <a:solidFill>
                  <a:srgbClr val="002060"/>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Serial Order: A Parallel Distributed Processing Approach</a:t>
            </a:r>
            <a:r>
              <a:rPr lang="en-US" sz="900">
                <a:latin typeface="Calibri" panose="020F0502020204030204" pitchFamily="34" charset="0"/>
                <a:cs typeface="Calibri" panose="020F0502020204030204" pitchFamily="34" charset="0"/>
              </a:rPr>
              <a:t> (pp. 471–495). </a:t>
            </a:r>
          </a:p>
        </p:txBody>
      </p:sp>
    </p:spTree>
    <p:extLst>
      <p:ext uri="{BB962C8B-B14F-4D97-AF65-F5344CB8AC3E}">
        <p14:creationId xmlns:p14="http://schemas.microsoft.com/office/powerpoint/2010/main" val="128662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ángulo 73">
            <a:extLst>
              <a:ext uri="{FF2B5EF4-FFF2-40B4-BE49-F238E27FC236}">
                <a16:creationId xmlns:a16="http://schemas.microsoft.com/office/drawing/2014/main" id="{FE35A7B7-A585-02A3-5EC7-5A679162DBFC}"/>
              </a:ext>
            </a:extLst>
          </p:cNvPr>
          <p:cNvSpPr/>
          <p:nvPr/>
        </p:nvSpPr>
        <p:spPr bwMode="auto">
          <a:xfrm>
            <a:off x="4838700" y="2516776"/>
            <a:ext cx="4056354" cy="210300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a:extLst>
              <a:ext uri="{FF2B5EF4-FFF2-40B4-BE49-F238E27FC236}">
                <a16:creationId xmlns:a16="http://schemas.microsoft.com/office/drawing/2014/main" id="{17F3DA8A-0550-4507-07C0-31BCD3BEF51B}"/>
              </a:ext>
            </a:extLst>
          </p:cNvPr>
          <p:cNvSpPr>
            <a:spLocks noGrp="1"/>
          </p:cNvSpPr>
          <p:nvPr>
            <p:ph type="title"/>
          </p:nvPr>
        </p:nvSpPr>
        <p:spPr/>
        <p:txBody>
          <a:bodyPr/>
          <a:lstStyle/>
          <a:p>
            <a:r>
              <a:rPr lang="es-MX"/>
              <a:t>Desdoblamiento en el Tiempo</a:t>
            </a:r>
          </a:p>
        </p:txBody>
      </p:sp>
      <p:sp>
        <p:nvSpPr>
          <p:cNvPr id="4" name="Marcador de contenido 3">
            <a:extLst>
              <a:ext uri="{FF2B5EF4-FFF2-40B4-BE49-F238E27FC236}">
                <a16:creationId xmlns:a16="http://schemas.microsoft.com/office/drawing/2014/main" id="{7212134A-8696-EB05-8485-8E969602F757}"/>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E5B02F66-30DC-6C08-3B69-F3A2A1569804}"/>
              </a:ext>
            </a:extLst>
          </p:cNvPr>
          <p:cNvSpPr>
            <a:spLocks noGrp="1"/>
          </p:cNvSpPr>
          <p:nvPr>
            <p:ph type="sldNum" sz="quarter" idx="12"/>
          </p:nvPr>
        </p:nvSpPr>
        <p:spPr/>
        <p:txBody>
          <a:bodyPr/>
          <a:lstStyle/>
          <a:p>
            <a:pPr>
              <a:defRPr/>
            </a:pPr>
            <a:fld id="{EA260DF7-87F0-483B-8784-156C7EE46E9B}" type="slidenum">
              <a:rPr lang="en-US" altLang="es-MX" smtClean="0"/>
              <a:pPr>
                <a:defRPr/>
              </a:pPr>
              <a:t>5</a:t>
            </a:fld>
            <a:endParaRPr lang="en-US" altLang="es-MX"/>
          </a:p>
        </p:txBody>
      </p:sp>
      <mc:AlternateContent xmlns:mc="http://schemas.openxmlformats.org/markup-compatibility/2006" xmlns:a14="http://schemas.microsoft.com/office/drawing/2010/main">
        <mc:Choice Requires="a14">
          <p:sp>
            <p:nvSpPr>
              <p:cNvPr id="69" name="Marcador de contenido 68">
                <a:extLst>
                  <a:ext uri="{FF2B5EF4-FFF2-40B4-BE49-F238E27FC236}">
                    <a16:creationId xmlns:a16="http://schemas.microsoft.com/office/drawing/2014/main" id="{DB2C8D0D-ED25-AF56-0C51-B04DEA6F2B8B}"/>
                  </a:ext>
                </a:extLst>
              </p:cNvPr>
              <p:cNvSpPr>
                <a:spLocks noGrp="1"/>
              </p:cNvSpPr>
              <p:nvPr>
                <p:ph sz="half" idx="1"/>
              </p:nvPr>
            </p:nvSpPr>
            <p:spPr>
              <a:xfrm>
                <a:off x="1254034" y="1332411"/>
                <a:ext cx="3584666" cy="4763589"/>
              </a:xfrm>
            </p:spPr>
            <p:txBody>
              <a:bodyPr/>
              <a:lstStyle/>
              <a:p>
                <a:pPr marL="0" indent="0" algn="just">
                  <a:buNone/>
                </a:pPr>
                <a:r>
                  <a:rPr lang="es-MX" sz="1400" dirty="0"/>
                  <a:t> Para poder entrenar una </a:t>
                </a:r>
                <a:r>
                  <a:rPr lang="es-MX" sz="1400" dirty="0">
                    <a:solidFill>
                      <a:srgbClr val="002060"/>
                    </a:solidFill>
                  </a:rPr>
                  <a:t>RNN</a:t>
                </a:r>
                <a:r>
                  <a:rPr lang="es-MX" sz="1400" dirty="0"/>
                  <a:t>, ésta se debe desdoblar en el tiempo (</a:t>
                </a:r>
                <a:r>
                  <a:rPr lang="en-US" sz="1400" dirty="0"/>
                  <a:t>unfolding in time</a:t>
                </a:r>
                <a:r>
                  <a:rPr lang="es-MX" sz="1400" dirty="0"/>
                  <a:t>). Como resultado, se obtiene una </a:t>
                </a:r>
                <a:r>
                  <a:rPr lang="es-MX" sz="1400" dirty="0">
                    <a:solidFill>
                      <a:srgbClr val="002060"/>
                    </a:solidFill>
                  </a:rPr>
                  <a:t>red estática profunda</a:t>
                </a:r>
                <a:r>
                  <a:rPr lang="es-MX" sz="1400" dirty="0"/>
                  <a:t> (</a:t>
                </a:r>
                <a:r>
                  <a:rPr lang="en-US" sz="1400" dirty="0"/>
                  <a:t>deep feed-forward network</a:t>
                </a:r>
                <a:r>
                  <a:rPr lang="es-MX" sz="1400" dirty="0"/>
                  <a:t>) de pesos compartidos.</a:t>
                </a:r>
              </a:p>
              <a:p>
                <a:pPr marL="0" indent="0" algn="just">
                  <a:buNone/>
                </a:pPr>
                <a:r>
                  <a:rPr lang="es-MX" sz="1400" dirty="0"/>
                  <a:t>Enseguida, el entrenamiento es efectuado por medio del algoritmo de retro propagación en el tiempo (BPTT).</a:t>
                </a:r>
              </a:p>
              <a:p>
                <a:pPr marL="0" indent="0" algn="just">
                  <a:buNone/>
                </a:pPr>
                <a:r>
                  <a:rPr lang="es-MX" sz="1400" dirty="0"/>
                  <a:t>Dada una secuencia de entrada </a:t>
                </a: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es-MX" sz="1400" b="0" i="1" smtClean="0">
                              <a:latin typeface="Cambria Math" panose="02040503050406030204" pitchFamily="18" charset="0"/>
                            </a:rPr>
                          </m:ctrlPr>
                        </m:dPr>
                        <m:e>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𝑥</m:t>
                              </m:r>
                            </m:e>
                            <m:sub>
                              <m:r>
                                <a:rPr lang="es-MX" sz="1400" b="0" i="1" smtClean="0">
                                  <a:latin typeface="Cambria Math" panose="02040503050406030204" pitchFamily="18" charset="0"/>
                                </a:rPr>
                                <m:t>𝑖</m:t>
                              </m:r>
                            </m:sub>
                          </m:sSub>
                        </m:e>
                        <m:e>
                          <m:r>
                            <a:rPr lang="es-MX" sz="1400" b="0" i="1" smtClean="0">
                              <a:latin typeface="Cambria Math" panose="02040503050406030204" pitchFamily="18" charset="0"/>
                            </a:rPr>
                            <m:t>𝑖</m:t>
                          </m:r>
                          <m:r>
                            <a:rPr lang="es-MX" sz="1400" b="0" i="1" smtClean="0">
                              <a:latin typeface="Cambria Math" panose="02040503050406030204" pitchFamily="18" charset="0"/>
                            </a:rPr>
                            <m:t>=1,2,…,</m:t>
                          </m:r>
                          <m:r>
                            <a:rPr lang="es-MX" sz="1400" b="0" i="1" smtClean="0">
                              <a:latin typeface="Cambria Math" panose="02040503050406030204" pitchFamily="18" charset="0"/>
                            </a:rPr>
                            <m:t>𝑁</m:t>
                          </m:r>
                        </m:e>
                      </m:d>
                    </m:oMath>
                  </m:oMathPara>
                </a14:m>
                <a:endParaRPr lang="es-MX" sz="1400" b="0" dirty="0"/>
              </a:p>
              <a:p>
                <a:pPr marL="0" indent="0" algn="just">
                  <a:buNone/>
                </a:pPr>
                <a:r>
                  <a:rPr lang="es-MX" sz="1400" dirty="0"/>
                  <a:t>la salida de la capa oculta es:</a:t>
                </a:r>
              </a:p>
              <a:p>
                <a:pPr marL="0" indent="0" algn="just">
                  <a:buNone/>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h</m:t>
                          </m:r>
                        </m:e>
                        <m:sub>
                          <m:r>
                            <a:rPr lang="es-MX" sz="1400" b="0" i="1" smtClean="0">
                              <a:latin typeface="Cambria Math" panose="02040503050406030204" pitchFamily="18" charset="0"/>
                            </a:rPr>
                            <m:t>𝑡</m:t>
                          </m:r>
                        </m:sub>
                      </m:sSub>
                      <m:r>
                        <a:rPr lang="es-MX" sz="1400" b="0" i="1" smtClean="0">
                          <a:latin typeface="Cambria Math" panose="02040503050406030204" pitchFamily="18" charset="0"/>
                        </a:rPr>
                        <m:t>=</m:t>
                      </m:r>
                      <m:r>
                        <m:rPr>
                          <m:sty m:val="p"/>
                        </m:rPr>
                        <a:rPr lang="es-MX" sz="1400" b="0" i="0" smtClean="0">
                          <a:latin typeface="Cambria Math" panose="02040503050406030204" pitchFamily="18" charset="0"/>
                          <a:ea typeface="Cambria Math" panose="02040503050406030204" pitchFamily="18" charset="0"/>
                        </a:rPr>
                        <m:t>tanh</m:t>
                      </m:r>
                      <m:r>
                        <a:rPr lang="es-MX" sz="1400" b="0" i="1" smtClean="0">
                          <a:latin typeface="Cambria Math" panose="02040503050406030204" pitchFamily="18" charset="0"/>
                          <a:ea typeface="Cambria Math" panose="02040503050406030204" pitchFamily="18" charset="0"/>
                        </a:rPr>
                        <m:t>(</m:t>
                      </m:r>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𝑊</m:t>
                          </m:r>
                        </m:e>
                        <m:sub>
                          <m:r>
                            <a:rPr lang="es-MX" sz="1400" b="0" i="1" smtClean="0">
                              <a:latin typeface="Cambria Math" panose="02040503050406030204" pitchFamily="18" charset="0"/>
                              <a:ea typeface="Cambria Math" panose="02040503050406030204" pitchFamily="18" charset="0"/>
                            </a:rPr>
                            <m:t>𝑥h</m:t>
                          </m:r>
                        </m:sub>
                      </m:sSub>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𝑥</m:t>
                          </m:r>
                        </m:e>
                        <m:sub>
                          <m:r>
                            <a:rPr lang="es-MX" sz="1400" b="0" i="1" smtClean="0">
                              <a:latin typeface="Cambria Math" panose="02040503050406030204" pitchFamily="18" charset="0"/>
                              <a:ea typeface="Cambria Math" panose="02040503050406030204" pitchFamily="18" charset="0"/>
                            </a:rPr>
                            <m:t>𝑡</m:t>
                          </m:r>
                        </m:sub>
                      </m:sSub>
                      <m:r>
                        <a:rPr lang="es-MX" sz="1400" b="0" i="1" smtClean="0">
                          <a:latin typeface="Cambria Math" panose="02040503050406030204" pitchFamily="18" charset="0"/>
                          <a:ea typeface="Cambria Math" panose="02040503050406030204" pitchFamily="18" charset="0"/>
                        </a:rPr>
                        <m:t>+</m:t>
                      </m:r>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𝑊</m:t>
                          </m:r>
                        </m:e>
                        <m:sub>
                          <m:r>
                            <a:rPr lang="es-MX" sz="1400" b="0" i="1" smtClean="0">
                              <a:latin typeface="Cambria Math" panose="02040503050406030204" pitchFamily="18" charset="0"/>
                              <a:ea typeface="Cambria Math" panose="02040503050406030204" pitchFamily="18" charset="0"/>
                            </a:rPr>
                            <m:t>hh</m:t>
                          </m:r>
                        </m:sub>
                      </m:sSub>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h</m:t>
                          </m:r>
                        </m:e>
                        <m:sub>
                          <m:r>
                            <a:rPr lang="es-MX" sz="1400" b="0" i="1" smtClean="0">
                              <a:latin typeface="Cambria Math" panose="02040503050406030204" pitchFamily="18" charset="0"/>
                              <a:ea typeface="Cambria Math" panose="02040503050406030204" pitchFamily="18" charset="0"/>
                            </a:rPr>
                            <m:t>𝑡</m:t>
                          </m:r>
                          <m:r>
                            <a:rPr lang="es-MX" sz="1400" b="0" i="1" smtClean="0">
                              <a:latin typeface="Cambria Math" panose="02040503050406030204" pitchFamily="18" charset="0"/>
                              <a:ea typeface="Cambria Math" panose="02040503050406030204" pitchFamily="18" charset="0"/>
                            </a:rPr>
                            <m:t>−1</m:t>
                          </m:r>
                        </m:sub>
                      </m:sSub>
                      <m:r>
                        <a:rPr lang="es-MX" sz="1400" b="0" i="1" smtClean="0">
                          <a:latin typeface="Cambria Math" panose="02040503050406030204" pitchFamily="18" charset="0"/>
                          <a:ea typeface="Cambria Math" panose="02040503050406030204" pitchFamily="18" charset="0"/>
                        </a:rPr>
                        <m:t>+</m:t>
                      </m:r>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𝑏</m:t>
                          </m:r>
                        </m:e>
                        <m:sub>
                          <m:r>
                            <a:rPr lang="es-MX" sz="1400" b="0" i="1" smtClean="0">
                              <a:latin typeface="Cambria Math" panose="02040503050406030204" pitchFamily="18" charset="0"/>
                              <a:ea typeface="Cambria Math" panose="02040503050406030204" pitchFamily="18" charset="0"/>
                            </a:rPr>
                            <m:t>h</m:t>
                          </m:r>
                        </m:sub>
                      </m:sSub>
                      <m:r>
                        <a:rPr lang="es-MX" sz="1400" b="0" i="1" smtClean="0">
                          <a:latin typeface="Cambria Math" panose="02040503050406030204" pitchFamily="18" charset="0"/>
                          <a:ea typeface="Cambria Math" panose="02040503050406030204" pitchFamily="18" charset="0"/>
                        </a:rPr>
                        <m:t>)</m:t>
                      </m:r>
                    </m:oMath>
                  </m:oMathPara>
                </a14:m>
                <a:endParaRPr lang="es-MX" sz="1400" dirty="0"/>
              </a:p>
              <a:p>
                <a:pPr marL="0" indent="0" algn="just">
                  <a:buNone/>
                </a:pPr>
                <a:r>
                  <a:rPr lang="es-MX" sz="1400" dirty="0"/>
                  <a:t>y la salida de la red es:</a:t>
                </a:r>
              </a:p>
              <a:p>
                <a:pPr marL="0" indent="0" algn="just">
                  <a:buNone/>
                </a:pPr>
                <a14:m>
                  <m:oMathPara xmlns:m="http://schemas.openxmlformats.org/officeDocument/2006/math">
                    <m:oMathParaPr>
                      <m:jc m:val="centerGroup"/>
                    </m:oMathParaPr>
                    <m:oMath xmlns:m="http://schemas.openxmlformats.org/officeDocument/2006/math">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𝑦</m:t>
                          </m:r>
                        </m:e>
                        <m:sub>
                          <m:r>
                            <a:rPr lang="es-MX" sz="1400" b="0" i="1" smtClean="0">
                              <a:latin typeface="Cambria Math" panose="02040503050406030204" pitchFamily="18" charset="0"/>
                            </a:rPr>
                            <m:t>𝑡</m:t>
                          </m:r>
                        </m:sub>
                      </m:sSub>
                      <m:r>
                        <a:rPr lang="es-MX" sz="1400" b="0" i="1" smtClean="0">
                          <a:latin typeface="Cambria Math" panose="02040503050406030204" pitchFamily="18" charset="0"/>
                        </a:rPr>
                        <m:t>=</m:t>
                      </m:r>
                      <m:r>
                        <a:rPr lang="es-MX" sz="1400" b="0" i="1" smtClean="0">
                          <a:latin typeface="Cambria Math" panose="02040503050406030204" pitchFamily="18" charset="0"/>
                        </a:rPr>
                        <m:t>𝑓</m:t>
                      </m:r>
                      <m:r>
                        <a:rPr lang="es-MX" sz="1400" b="0" i="1" smtClean="0">
                          <a:latin typeface="Cambria Math" panose="02040503050406030204" pitchFamily="18" charset="0"/>
                        </a:rPr>
                        <m:t>(</m:t>
                      </m:r>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𝑊</m:t>
                          </m:r>
                        </m:e>
                        <m:sub>
                          <m:r>
                            <a:rPr lang="es-MX" sz="1400" b="0" i="1" smtClean="0">
                              <a:latin typeface="Cambria Math" panose="02040503050406030204" pitchFamily="18" charset="0"/>
                            </a:rPr>
                            <m:t>h𝑦</m:t>
                          </m:r>
                        </m:sub>
                      </m:sSub>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h</m:t>
                          </m:r>
                        </m:e>
                        <m:sub>
                          <m:r>
                            <a:rPr lang="es-MX" sz="1400" b="0" i="1" smtClean="0">
                              <a:latin typeface="Cambria Math" panose="02040503050406030204" pitchFamily="18" charset="0"/>
                            </a:rPr>
                            <m:t>𝑡</m:t>
                          </m:r>
                        </m:sub>
                      </m:sSub>
                      <m:r>
                        <a:rPr lang="es-MX" sz="1400" b="0" i="1" smtClean="0">
                          <a:latin typeface="Cambria Math" panose="02040503050406030204" pitchFamily="18" charset="0"/>
                        </a:rPr>
                        <m:t>+</m:t>
                      </m:r>
                      <m:sSub>
                        <m:sSubPr>
                          <m:ctrlPr>
                            <a:rPr lang="es-MX" sz="1400" b="0" i="1" smtClean="0">
                              <a:latin typeface="Cambria Math" panose="02040503050406030204" pitchFamily="18" charset="0"/>
                            </a:rPr>
                          </m:ctrlPr>
                        </m:sSubPr>
                        <m:e>
                          <m:r>
                            <a:rPr lang="es-MX" sz="1400" b="0" i="1" smtClean="0">
                              <a:latin typeface="Cambria Math" panose="02040503050406030204" pitchFamily="18" charset="0"/>
                            </a:rPr>
                            <m:t>𝑏</m:t>
                          </m:r>
                        </m:e>
                        <m:sub>
                          <m:r>
                            <a:rPr lang="es-MX" sz="1400" b="0" i="1" smtClean="0">
                              <a:latin typeface="Cambria Math" panose="02040503050406030204" pitchFamily="18" charset="0"/>
                            </a:rPr>
                            <m:t>𝑦</m:t>
                          </m:r>
                        </m:sub>
                      </m:sSub>
                      <m:r>
                        <a:rPr lang="es-MX" sz="1400" b="0" i="1" smtClean="0">
                          <a:latin typeface="Cambria Math" panose="02040503050406030204" pitchFamily="18" charset="0"/>
                        </a:rPr>
                        <m:t>)</m:t>
                      </m:r>
                    </m:oMath>
                  </m:oMathPara>
                </a14:m>
                <a:endParaRPr lang="es-MX" sz="1400" dirty="0"/>
              </a:p>
              <a:p>
                <a:pPr marL="0" indent="0" algn="just">
                  <a:buNone/>
                </a:pPr>
                <a:r>
                  <a:rPr lang="es-MX" sz="1400" dirty="0"/>
                  <a:t>para </a:t>
                </a:r>
                <a14:m>
                  <m:oMath xmlns:m="http://schemas.openxmlformats.org/officeDocument/2006/math">
                    <m:r>
                      <a:rPr lang="es-MX" sz="1400" i="1" dirty="0" smtClean="0">
                        <a:latin typeface="Cambria Math" panose="02040503050406030204" pitchFamily="18" charset="0"/>
                      </a:rPr>
                      <m:t>𝑖</m:t>
                    </m:r>
                    <m:r>
                      <a:rPr lang="es-MX" sz="1400" i="1" dirty="0" smtClean="0">
                        <a:latin typeface="Cambria Math" panose="02040503050406030204" pitchFamily="18" charset="0"/>
                      </a:rPr>
                      <m:t>=1,2,…,</m:t>
                    </m:r>
                    <m:r>
                      <a:rPr lang="es-MX" sz="1400" i="1" dirty="0" smtClean="0">
                        <a:latin typeface="Cambria Math" panose="02040503050406030204" pitchFamily="18" charset="0"/>
                      </a:rPr>
                      <m:t>𝑁</m:t>
                    </m:r>
                  </m:oMath>
                </a14:m>
                <a:r>
                  <a:rPr lang="es-MX" sz="1400" dirty="0"/>
                  <a:t>.</a:t>
                </a:r>
              </a:p>
              <a:p>
                <a:pPr marL="0" indent="0" algn="just">
                  <a:buNone/>
                </a:pPr>
                <a:endParaRPr lang="es-MX" sz="1400" dirty="0"/>
              </a:p>
            </p:txBody>
          </p:sp>
        </mc:Choice>
        <mc:Fallback xmlns="">
          <p:sp>
            <p:nvSpPr>
              <p:cNvPr id="69" name="Marcador de contenido 68">
                <a:extLst>
                  <a:ext uri="{FF2B5EF4-FFF2-40B4-BE49-F238E27FC236}">
                    <a16:creationId xmlns:a16="http://schemas.microsoft.com/office/drawing/2014/main" id="{DB2C8D0D-ED25-AF56-0C51-B04DEA6F2B8B}"/>
                  </a:ext>
                </a:extLst>
              </p:cNvPr>
              <p:cNvSpPr>
                <a:spLocks noGrp="1" noRot="1" noChangeAspect="1" noMove="1" noResize="1" noEditPoints="1" noAdjustHandles="1" noChangeArrowheads="1" noChangeShapeType="1" noTextEdit="1"/>
              </p:cNvSpPr>
              <p:nvPr>
                <p:ph sz="half" idx="1"/>
              </p:nvPr>
            </p:nvSpPr>
            <p:spPr>
              <a:xfrm>
                <a:off x="1254034" y="1332411"/>
                <a:ext cx="3584666" cy="4763589"/>
              </a:xfrm>
              <a:blipFill>
                <a:blip r:embed="rId2"/>
                <a:stretch>
                  <a:fillRect l="-510" t="-256" r="-510"/>
                </a:stretch>
              </a:blipFill>
            </p:spPr>
            <p:txBody>
              <a:bodyPr/>
              <a:lstStyle/>
              <a:p>
                <a:r>
                  <a:rPr lang="es-ES">
                    <a:noFill/>
                  </a:rPr>
                  <a:t> </a:t>
                </a:r>
              </a:p>
            </p:txBody>
          </p:sp>
        </mc:Fallback>
      </mc:AlternateContent>
      <p:pic>
        <p:nvPicPr>
          <p:cNvPr id="73" name="Gráfico 72">
            <a:extLst>
              <a:ext uri="{FF2B5EF4-FFF2-40B4-BE49-F238E27FC236}">
                <a16:creationId xmlns:a16="http://schemas.microsoft.com/office/drawing/2014/main" id="{760A4467-E7A8-B983-ABB7-FB9D97378A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003" y="2581980"/>
            <a:ext cx="4028051" cy="1694040"/>
          </a:xfrm>
          <a:prstGeom prst="rect">
            <a:avLst/>
          </a:prstGeom>
        </p:spPr>
      </p:pic>
      <p:sp>
        <p:nvSpPr>
          <p:cNvPr id="3" name="CuadroTexto 2">
            <a:extLst>
              <a:ext uri="{FF2B5EF4-FFF2-40B4-BE49-F238E27FC236}">
                <a16:creationId xmlns:a16="http://schemas.microsoft.com/office/drawing/2014/main" id="{735ACCD4-1AE1-C4FB-7BBE-F07F9ADCA65D}"/>
              </a:ext>
            </a:extLst>
          </p:cNvPr>
          <p:cNvSpPr txBox="1"/>
          <p:nvPr/>
        </p:nvSpPr>
        <p:spPr>
          <a:xfrm>
            <a:off x="5103223" y="4312009"/>
            <a:ext cx="513282" cy="307777"/>
          </a:xfrm>
          <a:prstGeom prst="rect">
            <a:avLst/>
          </a:prstGeom>
          <a:noFill/>
        </p:spPr>
        <p:txBody>
          <a:bodyPr wrap="none" rtlCol="0">
            <a:spAutoFit/>
          </a:bodyPr>
          <a:lstStyle/>
          <a:p>
            <a:r>
              <a:rPr lang="es-MX"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RNN</a:t>
            </a:r>
          </a:p>
        </p:txBody>
      </p:sp>
      <p:sp>
        <p:nvSpPr>
          <p:cNvPr id="6" name="CuadroTexto 5">
            <a:extLst>
              <a:ext uri="{FF2B5EF4-FFF2-40B4-BE49-F238E27FC236}">
                <a16:creationId xmlns:a16="http://schemas.microsoft.com/office/drawing/2014/main" id="{C7BCB0F4-F123-8A9A-4434-999B21803535}"/>
              </a:ext>
            </a:extLst>
          </p:cNvPr>
          <p:cNvSpPr txBox="1"/>
          <p:nvPr/>
        </p:nvSpPr>
        <p:spPr>
          <a:xfrm>
            <a:off x="7073592" y="4306965"/>
            <a:ext cx="1068690" cy="307777"/>
          </a:xfrm>
          <a:prstGeom prst="rect">
            <a:avLst/>
          </a:prstGeom>
          <a:noFill/>
        </p:spPr>
        <p:txBody>
          <a:bodyPr wrap="none" rtlCol="0">
            <a:spAutoFit/>
          </a:bodyPr>
          <a:lstStyle/>
          <a:p>
            <a:r>
              <a:rPr lang="es-MX" sz="1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Red estática</a:t>
            </a:r>
          </a:p>
        </p:txBody>
      </p:sp>
      <p:sp>
        <p:nvSpPr>
          <p:cNvPr id="7" name="CuadroTexto 6">
            <a:extLst>
              <a:ext uri="{FF2B5EF4-FFF2-40B4-BE49-F238E27FC236}">
                <a16:creationId xmlns:a16="http://schemas.microsoft.com/office/drawing/2014/main" id="{E3766279-AC48-F5FB-A0A0-E0FA8726BBE9}"/>
              </a:ext>
            </a:extLst>
          </p:cNvPr>
          <p:cNvSpPr txBox="1"/>
          <p:nvPr/>
        </p:nvSpPr>
        <p:spPr>
          <a:xfrm>
            <a:off x="6433673" y="2423048"/>
            <a:ext cx="2348528" cy="307777"/>
          </a:xfrm>
          <a:prstGeom prst="rect">
            <a:avLst/>
          </a:prstGeom>
          <a:noFill/>
        </p:spPr>
        <p:txBody>
          <a:bodyPr wrap="none" rtlCol="0">
            <a:spAutoFit/>
          </a:bodyPr>
          <a:lstStyle/>
          <a:p>
            <a:r>
              <a:rPr lang="es-MX" sz="1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Desdoblamiento en el tiempo</a:t>
            </a:r>
          </a:p>
        </p:txBody>
      </p:sp>
    </p:spTree>
    <p:extLst>
      <p:ext uri="{BB962C8B-B14F-4D97-AF65-F5344CB8AC3E}">
        <p14:creationId xmlns:p14="http://schemas.microsoft.com/office/powerpoint/2010/main" val="2363933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5555FA5C-8D1A-2A5E-AF51-D1722960CE36}"/>
              </a:ext>
            </a:extLst>
          </p:cNvPr>
          <p:cNvSpPr/>
          <p:nvPr/>
        </p:nvSpPr>
        <p:spPr bwMode="auto">
          <a:xfrm>
            <a:off x="4701050" y="2734491"/>
            <a:ext cx="4442950" cy="18507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Times New Roman" pitchFamily="18" charset="0"/>
            </a:endParaRPr>
          </a:p>
        </p:txBody>
      </p:sp>
      <p:sp>
        <p:nvSpPr>
          <p:cNvPr id="2" name="Título 1">
            <a:extLst>
              <a:ext uri="{FF2B5EF4-FFF2-40B4-BE49-F238E27FC236}">
                <a16:creationId xmlns:a16="http://schemas.microsoft.com/office/drawing/2014/main" id="{172942D5-DC16-19C1-4D14-AFD9D02F527C}"/>
              </a:ext>
            </a:extLst>
          </p:cNvPr>
          <p:cNvSpPr>
            <a:spLocks noGrp="1"/>
          </p:cNvSpPr>
          <p:nvPr>
            <p:ph type="title"/>
          </p:nvPr>
        </p:nvSpPr>
        <p:spPr/>
        <p:txBody>
          <a:bodyPr/>
          <a:lstStyle/>
          <a:p>
            <a:r>
              <a:rPr lang="es-MX"/>
              <a:t>Desvanecimiento del Gradiente</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A9FDDF0-1DFF-5FB5-6662-66009112F907}"/>
                  </a:ext>
                </a:extLst>
              </p:cNvPr>
              <p:cNvSpPr>
                <a:spLocks noGrp="1"/>
              </p:cNvSpPr>
              <p:nvPr>
                <p:ph sz="half" idx="1"/>
              </p:nvPr>
            </p:nvSpPr>
            <p:spPr>
              <a:xfrm>
                <a:off x="1271451" y="1304925"/>
                <a:ext cx="3768862" cy="5296172"/>
              </a:xfrm>
            </p:spPr>
            <p:txBody>
              <a:bodyPr lIns="36000" tIns="0" rIns="36000" bIns="0"/>
              <a:lstStyle/>
              <a:p>
                <a:pPr marL="0" indent="0">
                  <a:buNone/>
                </a:pPr>
                <a:r>
                  <a:rPr lang="es-MX" sz="1400" dirty="0"/>
                  <a:t>El error total de la red es:</a:t>
                </a:r>
              </a:p>
              <a:p>
                <a:pPr marL="0" indent="0">
                  <a:buNone/>
                </a:pPr>
                <a14:m>
                  <m:oMathPara xmlns:m="http://schemas.openxmlformats.org/officeDocument/2006/math">
                    <m:oMathParaPr>
                      <m:jc m:val="centerGroup"/>
                    </m:oMathParaPr>
                    <m:oMath xmlns:m="http://schemas.openxmlformats.org/officeDocument/2006/math">
                      <m:r>
                        <a:rPr lang="es-MX" sz="1400" i="1" smtClean="0">
                          <a:latin typeface="Cambria Math" panose="02040503050406030204" pitchFamily="18" charset="0"/>
                          <a:ea typeface="Cambria Math" panose="02040503050406030204" pitchFamily="18" charset="0"/>
                        </a:rPr>
                        <m:t>ℰ</m:t>
                      </m:r>
                      <m:r>
                        <a:rPr lang="es-MX" sz="1400" b="0" i="1" smtClean="0">
                          <a:latin typeface="Cambria Math" panose="02040503050406030204" pitchFamily="18" charset="0"/>
                          <a:ea typeface="Cambria Math" panose="02040503050406030204" pitchFamily="18" charset="0"/>
                        </a:rPr>
                        <m:t>=</m:t>
                      </m:r>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ℰ</m:t>
                          </m:r>
                        </m:e>
                        <m:sub>
                          <m:r>
                            <a:rPr lang="es-MX" sz="1400" b="0" i="1" smtClean="0">
                              <a:latin typeface="Cambria Math" panose="02040503050406030204" pitchFamily="18" charset="0"/>
                              <a:ea typeface="Cambria Math" panose="02040503050406030204" pitchFamily="18" charset="0"/>
                            </a:rPr>
                            <m:t>1</m:t>
                          </m:r>
                        </m:sub>
                      </m:sSub>
                      <m:r>
                        <a:rPr lang="es-MX" sz="1400" b="0" i="1" smtClean="0">
                          <a:latin typeface="Cambria Math" panose="02040503050406030204" pitchFamily="18" charset="0"/>
                          <a:ea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ℰ</m:t>
                          </m:r>
                        </m:e>
                        <m:sub>
                          <m:r>
                            <a:rPr lang="es-MX" sz="1400" b="0" i="1" smtClean="0">
                              <a:latin typeface="Cambria Math" panose="02040503050406030204" pitchFamily="18" charset="0"/>
                              <a:ea typeface="Cambria Math" panose="02040503050406030204" pitchFamily="18" charset="0"/>
                            </a:rPr>
                            <m:t>2</m:t>
                          </m:r>
                        </m:sub>
                      </m:sSub>
                      <m:r>
                        <a:rPr lang="es-MX" sz="1400" b="0" i="1" smtClean="0">
                          <a:latin typeface="Cambria Math" panose="02040503050406030204" pitchFamily="18" charset="0"/>
                          <a:ea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ℰ</m:t>
                          </m:r>
                        </m:e>
                        <m:sub>
                          <m:r>
                            <a:rPr lang="es-MX" sz="1400" b="0" i="1" smtClean="0">
                              <a:latin typeface="Cambria Math" panose="02040503050406030204" pitchFamily="18" charset="0"/>
                              <a:ea typeface="Cambria Math" panose="02040503050406030204" pitchFamily="18" charset="0"/>
                            </a:rPr>
                            <m:t>𝑁</m:t>
                          </m:r>
                        </m:sub>
                      </m:sSub>
                    </m:oMath>
                  </m:oMathPara>
                </a14:m>
                <a:endParaRPr lang="es-MX" sz="1400" dirty="0"/>
              </a:p>
              <a:p>
                <a:pPr marL="0" indent="0">
                  <a:buNone/>
                </a:pPr>
                <a:r>
                  <a:rPr lang="es-MX" sz="1400" dirty="0"/>
                  <a:t>donde </a:t>
                </a:r>
                <a14:m>
                  <m:oMath xmlns:m="http://schemas.openxmlformats.org/officeDocument/2006/math">
                    <m:sSub>
                      <m:sSubPr>
                        <m:ctrlPr>
                          <a:rPr lang="es-MX" sz="1400" b="0" i="1" smtClean="0">
                            <a:latin typeface="Cambria Math" panose="02040503050406030204" pitchFamily="18" charset="0"/>
                            <a:ea typeface="Cambria Math" panose="02040503050406030204" pitchFamily="18" charset="0"/>
                          </a:rPr>
                        </m:ctrlPr>
                      </m:sSubPr>
                      <m:e>
                        <m:r>
                          <a:rPr lang="es-MX" sz="1400" b="0" i="1" smtClean="0">
                            <a:latin typeface="Cambria Math" panose="02040503050406030204" pitchFamily="18" charset="0"/>
                            <a:ea typeface="Cambria Math" panose="02040503050406030204" pitchFamily="18" charset="0"/>
                          </a:rPr>
                          <m:t>ℰ</m:t>
                        </m:r>
                      </m:e>
                      <m:sub>
                        <m:r>
                          <a:rPr lang="es-MX" sz="1400" b="0" i="1" smtClean="0">
                            <a:latin typeface="Cambria Math" panose="02040503050406030204" pitchFamily="18" charset="0"/>
                            <a:ea typeface="Cambria Math" panose="02040503050406030204" pitchFamily="18" charset="0"/>
                          </a:rPr>
                          <m:t>𝑖</m:t>
                        </m:r>
                      </m:sub>
                    </m:sSub>
                  </m:oMath>
                </a14:m>
                <a:r>
                  <a:rPr lang="es-MX" sz="1400" dirty="0"/>
                  <a:t> es el error de la </a:t>
                </a:r>
                <a14:m>
                  <m:oMath xmlns:m="http://schemas.openxmlformats.org/officeDocument/2006/math">
                    <m:r>
                      <a:rPr lang="es-MX" sz="1400" i="1" dirty="0" smtClean="0">
                        <a:latin typeface="Cambria Math" panose="02040503050406030204" pitchFamily="18" charset="0"/>
                      </a:rPr>
                      <m:t>𝑖</m:t>
                    </m:r>
                  </m:oMath>
                </a14:m>
                <a:r>
                  <a:rPr lang="es-MX" sz="1400" dirty="0"/>
                  <a:t>-</a:t>
                </a:r>
                <a:r>
                  <a:rPr lang="es-MX" sz="1400" noProof="1"/>
                  <a:t>ésima</a:t>
                </a:r>
                <a:r>
                  <a:rPr lang="es-MX" sz="1400" dirty="0"/>
                  <a:t> salida.</a:t>
                </a:r>
              </a:p>
              <a:p>
                <a:pPr marL="0" indent="0">
                  <a:buNone/>
                </a:pPr>
                <a:r>
                  <a:rPr lang="es-MX" sz="1400" dirty="0"/>
                  <a:t>Los gradientes se calculan como:</a:t>
                </a:r>
              </a:p>
              <a:p>
                <a:pPr marL="0" indent="0">
                  <a:buNone/>
                </a:pPr>
                <a14:m>
                  <m:oMathPara xmlns:m="http://schemas.openxmlformats.org/officeDocument/2006/math">
                    <m:oMathParaPr>
                      <m:jc m:val="centerGroup"/>
                    </m:oMathParaPr>
                    <m:oMath xmlns:m="http://schemas.openxmlformats.org/officeDocument/2006/math">
                      <m:f>
                        <m:fPr>
                          <m:ctrlPr>
                            <a:rPr lang="es-MX" sz="1200" i="1" smtClean="0">
                              <a:latin typeface="Cambria Math" panose="02040503050406030204" pitchFamily="18" charset="0"/>
                            </a:rPr>
                          </m:ctrlPr>
                        </m:fPr>
                        <m:num>
                          <m:r>
                            <a:rPr lang="es-MX" sz="1200" i="1">
                              <a:latin typeface="Cambria Math" panose="02040503050406030204" pitchFamily="18" charset="0"/>
                            </a:rPr>
                            <m:t>𝜕</m:t>
                          </m:r>
                          <m:r>
                            <a:rPr lang="es-MX" sz="1200" i="1">
                              <a:latin typeface="Cambria Math" panose="02040503050406030204" pitchFamily="18" charset="0"/>
                              <a:ea typeface="Cambria Math" panose="02040503050406030204" pitchFamily="18" charset="0"/>
                            </a:rPr>
                            <m:t>ℰ</m:t>
                          </m:r>
                        </m:num>
                        <m:den>
                          <m:r>
                            <a:rPr lang="es-MX" sz="1200" i="1">
                              <a:latin typeface="Cambria Math" panose="02040503050406030204" pitchFamily="18" charset="0"/>
                            </a:rPr>
                            <m:t>𝜕</m:t>
                          </m:r>
                          <m:r>
                            <a:rPr lang="es-MX" sz="1200" i="1">
                              <a:latin typeface="Cambria Math" panose="02040503050406030204" pitchFamily="18" charset="0"/>
                            </a:rPr>
                            <m:t>𝑊</m:t>
                          </m:r>
                        </m:den>
                      </m:f>
                      <m:r>
                        <a:rPr lang="es-MX" sz="1200" i="1">
                          <a:latin typeface="Cambria Math" panose="02040503050406030204" pitchFamily="18" charset="0"/>
                        </a:rPr>
                        <m:t>=</m:t>
                      </m:r>
                      <m:nary>
                        <m:naryPr>
                          <m:chr m:val="∑"/>
                          <m:supHide m:val="on"/>
                          <m:ctrlPr>
                            <a:rPr lang="es-MX" sz="1200" i="1">
                              <a:latin typeface="Cambria Math" panose="02040503050406030204" pitchFamily="18" charset="0"/>
                            </a:rPr>
                          </m:ctrlPr>
                        </m:naryPr>
                        <m:sub>
                          <m:r>
                            <m:rPr>
                              <m:brk m:alnAt="7"/>
                            </m:rPr>
                            <a:rPr lang="es-MX" sz="1200" i="1">
                              <a:latin typeface="Cambria Math" panose="02040503050406030204" pitchFamily="18" charset="0"/>
                            </a:rPr>
                            <m:t>1</m:t>
                          </m:r>
                          <m:r>
                            <a:rPr lang="es-MX" sz="1200" i="1">
                              <a:latin typeface="Cambria Math" panose="02040503050406030204" pitchFamily="18" charset="0"/>
                              <a:ea typeface="Cambria Math" panose="02040503050406030204" pitchFamily="18" charset="0"/>
                            </a:rPr>
                            <m:t>≤</m:t>
                          </m:r>
                          <m:r>
                            <a:rPr lang="es-MX" sz="1200" b="0" i="1" smtClean="0">
                              <a:latin typeface="Cambria Math" panose="02040503050406030204" pitchFamily="18" charset="0"/>
                            </a:rPr>
                            <m:t>𝑡</m:t>
                          </m:r>
                          <m:r>
                            <a:rPr lang="es-MX" sz="1200" i="1">
                              <a:latin typeface="Cambria Math" panose="02040503050406030204" pitchFamily="18" charset="0"/>
                              <a:ea typeface="Cambria Math" panose="02040503050406030204" pitchFamily="18" charset="0"/>
                            </a:rPr>
                            <m:t>≤</m:t>
                          </m:r>
                          <m:r>
                            <a:rPr lang="es-MX" sz="1200" b="0" i="1" smtClean="0">
                              <a:latin typeface="Cambria Math" panose="02040503050406030204" pitchFamily="18" charset="0"/>
                              <a:ea typeface="Cambria Math" panose="02040503050406030204" pitchFamily="18" charset="0"/>
                            </a:rPr>
                            <m:t>𝑁</m:t>
                          </m:r>
                        </m:sub>
                        <m:sup/>
                        <m:e>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ℰ</m:t>
                                  </m:r>
                                </m:e>
                                <m:sub>
                                  <m:r>
                                    <a:rPr lang="es-MX" sz="1200" i="1">
                                      <a:latin typeface="Cambria Math" panose="02040503050406030204" pitchFamily="18" charset="0"/>
                                      <a:ea typeface="Cambria Math" panose="02040503050406030204" pitchFamily="18" charset="0"/>
                                    </a:rPr>
                                    <m:t>𝑡</m:t>
                                  </m:r>
                                </m:sub>
                              </m:sSub>
                            </m:num>
                            <m:den>
                              <m:r>
                                <a:rPr lang="es-MX" sz="1200" i="1">
                                  <a:latin typeface="Cambria Math" panose="02040503050406030204" pitchFamily="18" charset="0"/>
                                </a:rPr>
                                <m:t>𝜕</m:t>
                              </m:r>
                              <m:r>
                                <a:rPr lang="es-MX" sz="1200" i="1">
                                  <a:latin typeface="Cambria Math" panose="02040503050406030204" pitchFamily="18" charset="0"/>
                                </a:rPr>
                                <m:t>𝑊</m:t>
                              </m:r>
                            </m:den>
                          </m:f>
                        </m:e>
                      </m:nary>
                    </m:oMath>
                  </m:oMathPara>
                </a14:m>
                <a:endParaRPr lang="es-MX" sz="1400" dirty="0"/>
              </a:p>
              <a:p>
                <a:pPr marL="0" indent="0">
                  <a:buNone/>
                </a:pPr>
                <a14:m>
                  <m:oMathPara xmlns:m="http://schemas.openxmlformats.org/officeDocument/2006/math">
                    <m:oMathParaPr>
                      <m:jc m:val="centerGroup"/>
                    </m:oMathParaPr>
                    <m:oMath xmlns:m="http://schemas.openxmlformats.org/officeDocument/2006/math">
                      <m:f>
                        <m:fPr>
                          <m:ctrlPr>
                            <a:rPr lang="es-MX" sz="1200" i="1" smtClean="0">
                              <a:latin typeface="Cambria Math" panose="02040503050406030204" pitchFamily="18" charset="0"/>
                            </a:rPr>
                          </m:ctrlPr>
                        </m:fPr>
                        <m:num>
                          <m:r>
                            <a:rPr lang="es-MX" sz="1200" i="1" smtClean="0">
                              <a:latin typeface="Cambria Math" panose="02040503050406030204" pitchFamily="18" charset="0"/>
                            </a:rPr>
                            <m:t>𝜕</m:t>
                          </m:r>
                          <m:sSub>
                            <m:sSubPr>
                              <m:ctrlPr>
                                <a:rPr lang="es-MX" sz="1200" b="0" i="1" smtClean="0">
                                  <a:latin typeface="Cambria Math" panose="02040503050406030204" pitchFamily="18" charset="0"/>
                                  <a:ea typeface="Cambria Math" panose="02040503050406030204" pitchFamily="18" charset="0"/>
                                </a:rPr>
                              </m:ctrlPr>
                            </m:sSubPr>
                            <m:e>
                              <m:r>
                                <a:rPr lang="es-MX" sz="1200" i="1" smtClean="0">
                                  <a:latin typeface="Cambria Math" panose="02040503050406030204" pitchFamily="18" charset="0"/>
                                  <a:ea typeface="Cambria Math" panose="02040503050406030204" pitchFamily="18" charset="0"/>
                                </a:rPr>
                                <m:t>ℰ</m:t>
                              </m:r>
                            </m:e>
                            <m:sub>
                              <m:r>
                                <a:rPr lang="es-MX" sz="1200" b="0" i="1" smtClean="0">
                                  <a:latin typeface="Cambria Math" panose="02040503050406030204" pitchFamily="18" charset="0"/>
                                  <a:ea typeface="Cambria Math" panose="02040503050406030204" pitchFamily="18" charset="0"/>
                                </a:rPr>
                                <m:t>𝑡</m:t>
                              </m:r>
                            </m:sub>
                          </m:sSub>
                        </m:num>
                        <m:den>
                          <m:r>
                            <a:rPr lang="es-MX" sz="1200" i="1" smtClean="0">
                              <a:latin typeface="Cambria Math" panose="02040503050406030204" pitchFamily="18" charset="0"/>
                            </a:rPr>
                            <m:t>𝜕</m:t>
                          </m:r>
                          <m:r>
                            <a:rPr lang="es-MX" sz="1200" b="0" i="1" smtClean="0">
                              <a:latin typeface="Cambria Math" panose="02040503050406030204" pitchFamily="18" charset="0"/>
                            </a:rPr>
                            <m:t>𝑊</m:t>
                          </m:r>
                        </m:den>
                      </m:f>
                      <m:r>
                        <a:rPr lang="es-MX" sz="1200" b="0" i="1" smtClean="0">
                          <a:latin typeface="Cambria Math" panose="02040503050406030204" pitchFamily="18" charset="0"/>
                        </a:rPr>
                        <m:t>=</m:t>
                      </m:r>
                      <m:nary>
                        <m:naryPr>
                          <m:chr m:val="∑"/>
                          <m:supHide m:val="on"/>
                          <m:ctrlPr>
                            <a:rPr lang="es-MX" sz="1200" b="0" i="1" smtClean="0">
                              <a:latin typeface="Cambria Math" panose="02040503050406030204" pitchFamily="18" charset="0"/>
                            </a:rPr>
                          </m:ctrlPr>
                        </m:naryPr>
                        <m:sub>
                          <m:r>
                            <m:rPr>
                              <m:brk m:alnAt="7"/>
                            </m:rPr>
                            <a:rPr lang="es-MX" sz="1200" b="0" i="1" smtClean="0">
                              <a:latin typeface="Cambria Math" panose="02040503050406030204" pitchFamily="18" charset="0"/>
                            </a:rPr>
                            <m:t>1</m:t>
                          </m:r>
                          <m:r>
                            <a:rPr lang="es-MX" sz="1200" b="0" i="1" smtClean="0">
                              <a:latin typeface="Cambria Math" panose="02040503050406030204" pitchFamily="18" charset="0"/>
                              <a:ea typeface="Cambria Math" panose="02040503050406030204" pitchFamily="18" charset="0"/>
                            </a:rPr>
                            <m:t>≤</m:t>
                          </m:r>
                          <m:r>
                            <a:rPr lang="es-MX" sz="1200" b="0" i="1" smtClean="0">
                              <a:latin typeface="Cambria Math" panose="02040503050406030204" pitchFamily="18" charset="0"/>
                            </a:rPr>
                            <m:t>𝑘</m:t>
                          </m:r>
                          <m:r>
                            <a:rPr lang="es-MX" sz="1200" b="0" i="1" smtClean="0">
                              <a:latin typeface="Cambria Math" panose="02040503050406030204" pitchFamily="18" charset="0"/>
                              <a:ea typeface="Cambria Math" panose="02040503050406030204" pitchFamily="18" charset="0"/>
                            </a:rPr>
                            <m:t>≤</m:t>
                          </m:r>
                          <m:r>
                            <a:rPr lang="es-MX" sz="1200" b="0" i="1" smtClean="0">
                              <a:latin typeface="Cambria Math" panose="02040503050406030204" pitchFamily="18" charset="0"/>
                              <a:ea typeface="Cambria Math" panose="02040503050406030204" pitchFamily="18" charset="0"/>
                            </a:rPr>
                            <m:t>𝑡</m:t>
                          </m:r>
                        </m:sub>
                        <m:sup/>
                        <m:e>
                          <m:d>
                            <m:dPr>
                              <m:ctrlPr>
                                <a:rPr lang="es-MX" sz="1200" b="0" i="1" smtClean="0">
                                  <a:latin typeface="Cambria Math" panose="02040503050406030204" pitchFamily="18" charset="0"/>
                                </a:rPr>
                              </m:ctrlPr>
                            </m:dPr>
                            <m:e>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ℰ</m:t>
                                      </m:r>
                                    </m:e>
                                    <m:sub>
                                      <m:r>
                                        <a:rPr lang="es-MX" sz="1200" i="1">
                                          <a:latin typeface="Cambria Math" panose="02040503050406030204" pitchFamily="18" charset="0"/>
                                          <a:ea typeface="Cambria Math" panose="02040503050406030204" pitchFamily="18" charset="0"/>
                                        </a:rPr>
                                        <m:t>𝑡</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i="1">
                                          <a:latin typeface="Cambria Math" panose="02040503050406030204" pitchFamily="18" charset="0"/>
                                        </a:rPr>
                                        <m:t>𝑡</m:t>
                                      </m:r>
                                    </m:sub>
                                  </m:sSub>
                                </m:den>
                              </m:f>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b="0" i="1" smtClean="0">
                                          <a:latin typeface="Cambria Math" panose="02040503050406030204" pitchFamily="18" charset="0"/>
                                          <a:ea typeface="Cambria Math" panose="02040503050406030204" pitchFamily="18" charset="0"/>
                                        </a:rPr>
                                        <m:t>h</m:t>
                                      </m:r>
                                    </m:e>
                                    <m:sub>
                                      <m:r>
                                        <a:rPr lang="es-MX" sz="1200" i="1">
                                          <a:latin typeface="Cambria Math" panose="02040503050406030204" pitchFamily="18" charset="0"/>
                                          <a:ea typeface="Cambria Math" panose="02040503050406030204" pitchFamily="18" charset="0"/>
                                        </a:rPr>
                                        <m:t>𝑡</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b="0" i="1" smtClean="0">
                                          <a:latin typeface="Cambria Math" panose="02040503050406030204" pitchFamily="18" charset="0"/>
                                        </a:rPr>
                                        <m:t>h</m:t>
                                      </m:r>
                                    </m:e>
                                    <m:sub>
                                      <m:r>
                                        <a:rPr lang="es-MX" sz="1200" b="0" i="1" smtClean="0">
                                          <a:latin typeface="Cambria Math" panose="02040503050406030204" pitchFamily="18" charset="0"/>
                                        </a:rPr>
                                        <m:t>𝑘</m:t>
                                      </m:r>
                                    </m:sub>
                                  </m:sSub>
                                </m:den>
                              </m:f>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b="0" i="1" smtClean="0">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𝑘</m:t>
                                      </m:r>
                                    </m:sub>
                                  </m:sSub>
                                </m:num>
                                <m:den>
                                  <m:r>
                                    <a:rPr lang="es-MX" sz="1200" i="1">
                                      <a:latin typeface="Cambria Math" panose="02040503050406030204" pitchFamily="18" charset="0"/>
                                    </a:rPr>
                                    <m:t>𝜕</m:t>
                                  </m:r>
                                  <m:r>
                                    <a:rPr lang="es-MX" sz="1200" b="0" i="1" smtClean="0">
                                      <a:latin typeface="Cambria Math" panose="02040503050406030204" pitchFamily="18" charset="0"/>
                                    </a:rPr>
                                    <m:t>𝑊</m:t>
                                  </m:r>
                                </m:den>
                              </m:f>
                            </m:e>
                          </m:d>
                        </m:e>
                      </m:nary>
                    </m:oMath>
                  </m:oMathPara>
                </a14:m>
                <a:endParaRPr lang="es-MX" sz="1200" dirty="0"/>
              </a:p>
              <a:p>
                <a:pPr marL="0" indent="0">
                  <a:buNone/>
                </a:pPr>
                <a14:m>
                  <m:oMathPara xmlns:m="http://schemas.openxmlformats.org/officeDocument/2006/math">
                    <m:oMathParaPr>
                      <m:jc m:val="centerGroup"/>
                    </m:oMathParaPr>
                    <m:oMath xmlns:m="http://schemas.openxmlformats.org/officeDocument/2006/math">
                      <m:f>
                        <m:fPr>
                          <m:ctrlPr>
                            <a:rPr lang="es-MX" sz="1200" i="1" smtClean="0">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i="1">
                                  <a:latin typeface="Cambria Math" panose="02040503050406030204" pitchFamily="18" charset="0"/>
                                  <a:ea typeface="Cambria Math" panose="02040503050406030204" pitchFamily="18" charset="0"/>
                                </a:rPr>
                                <m:t>𝑡</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i="1">
                                  <a:latin typeface="Cambria Math" panose="02040503050406030204" pitchFamily="18" charset="0"/>
                                </a:rPr>
                                <m:t>𝑘</m:t>
                              </m:r>
                            </m:sub>
                          </m:sSub>
                        </m:den>
                      </m:f>
                      <m:r>
                        <a:rPr lang="es-MX" sz="1200" b="0" i="1" smtClean="0">
                          <a:latin typeface="Cambria Math" panose="02040503050406030204" pitchFamily="18" charset="0"/>
                        </a:rPr>
                        <m:t>=</m:t>
                      </m:r>
                      <m:nary>
                        <m:naryPr>
                          <m:chr m:val="∏"/>
                          <m:supHide m:val="on"/>
                          <m:ctrlPr>
                            <a:rPr lang="es-MX" sz="1200" b="0" i="1" smtClean="0">
                              <a:latin typeface="Cambria Math" panose="02040503050406030204" pitchFamily="18" charset="0"/>
                            </a:rPr>
                          </m:ctrlPr>
                        </m:naryPr>
                        <m:sub>
                          <m:r>
                            <m:rPr>
                              <m:brk m:alnAt="7"/>
                            </m:rPr>
                            <a:rPr lang="es-MX" sz="1200" b="0" i="1" smtClean="0">
                              <a:latin typeface="Cambria Math" panose="02040503050406030204" pitchFamily="18" charset="0"/>
                            </a:rPr>
                            <m:t>𝑘</m:t>
                          </m:r>
                          <m:r>
                            <a:rPr lang="es-MX" sz="1200" b="0" i="1" smtClean="0">
                              <a:latin typeface="Cambria Math" panose="02040503050406030204" pitchFamily="18" charset="0"/>
                              <a:ea typeface="Cambria Math" panose="02040503050406030204" pitchFamily="18" charset="0"/>
                            </a:rPr>
                            <m:t>&lt;</m:t>
                          </m:r>
                          <m:r>
                            <a:rPr lang="es-MX" sz="1200" b="0" i="1" smtClean="0">
                              <a:latin typeface="Cambria Math" panose="02040503050406030204" pitchFamily="18" charset="0"/>
                            </a:rPr>
                            <m:t>𝑖</m:t>
                          </m:r>
                          <m:r>
                            <a:rPr lang="es-MX" sz="1200" b="0" i="1" smtClean="0">
                              <a:latin typeface="Cambria Math" panose="02040503050406030204" pitchFamily="18" charset="0"/>
                              <a:ea typeface="Cambria Math" panose="02040503050406030204" pitchFamily="18" charset="0"/>
                            </a:rPr>
                            <m:t>≤</m:t>
                          </m:r>
                          <m:r>
                            <a:rPr lang="es-MX" sz="1200" b="0" i="1" smtClean="0">
                              <a:latin typeface="Cambria Math" panose="02040503050406030204" pitchFamily="18" charset="0"/>
                              <a:ea typeface="Cambria Math" panose="02040503050406030204" pitchFamily="18" charset="0"/>
                            </a:rPr>
                            <m:t>𝑡</m:t>
                          </m:r>
                        </m:sub>
                        <m:sup/>
                        <m:e>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𝑖</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b="0" i="1" smtClean="0">
                                      <a:latin typeface="Cambria Math" panose="02040503050406030204" pitchFamily="18" charset="0"/>
                                    </a:rPr>
                                    <m:t>𝑖</m:t>
                                  </m:r>
                                  <m:r>
                                    <a:rPr lang="es-MX" sz="1200" b="0" i="1" smtClean="0">
                                      <a:latin typeface="Cambria Math" panose="02040503050406030204" pitchFamily="18" charset="0"/>
                                    </a:rPr>
                                    <m:t>−1</m:t>
                                  </m:r>
                                </m:sub>
                              </m:sSub>
                            </m:den>
                          </m:f>
                        </m:e>
                      </m:nary>
                    </m:oMath>
                  </m:oMathPara>
                </a14:m>
                <a:endParaRPr lang="es-MX" sz="1200" dirty="0"/>
              </a:p>
              <a:p>
                <a:pPr marL="0" indent="0">
                  <a:buNone/>
                </a:pPr>
                <a14:m>
                  <m:oMathPara xmlns:m="http://schemas.openxmlformats.org/officeDocument/2006/math">
                    <m:oMathParaPr>
                      <m:jc m:val="centerGroup"/>
                    </m:oMathParaPr>
                    <m:oMath xmlns:m="http://schemas.openxmlformats.org/officeDocument/2006/math">
                      <m:f>
                        <m:fPr>
                          <m:ctrlPr>
                            <a:rPr lang="es-MX" sz="1200" i="1" smtClean="0">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3</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b="0" i="1" smtClean="0">
                                  <a:latin typeface="Cambria Math" panose="02040503050406030204" pitchFamily="18" charset="0"/>
                                </a:rPr>
                                <m:t>1</m:t>
                              </m:r>
                            </m:sub>
                          </m:sSub>
                        </m:den>
                      </m:f>
                      <m:r>
                        <a:rPr lang="es-MX" sz="1200" b="0" i="1" smtClean="0">
                          <a:latin typeface="Cambria Math" panose="02040503050406030204" pitchFamily="18" charset="0"/>
                        </a:rPr>
                        <m:t>=</m:t>
                      </m:r>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3</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b="0" i="1" smtClean="0">
                                  <a:latin typeface="Cambria Math" panose="02040503050406030204" pitchFamily="18" charset="0"/>
                                </a:rPr>
                                <m:t>2</m:t>
                              </m:r>
                            </m:sub>
                          </m:sSub>
                        </m:den>
                      </m:f>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2</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i="1">
                                  <a:latin typeface="Cambria Math" panose="02040503050406030204" pitchFamily="18" charset="0"/>
                                </a:rPr>
                                <m:t>1</m:t>
                              </m:r>
                            </m:sub>
                          </m:sSub>
                        </m:den>
                      </m:f>
                    </m:oMath>
                  </m:oMathPara>
                </a14:m>
                <a:endParaRPr lang="es-MX" sz="1400" dirty="0"/>
              </a:p>
              <a:p>
                <a:pPr marL="0" indent="0">
                  <a:buNone/>
                </a:pPr>
                <a14:m>
                  <m:oMathPara xmlns:m="http://schemas.openxmlformats.org/officeDocument/2006/math">
                    <m:oMathParaPr>
                      <m:jc m:val="centerGroup"/>
                    </m:oMathParaPr>
                    <m:oMath xmlns:m="http://schemas.openxmlformats.org/officeDocument/2006/math">
                      <m:f>
                        <m:fPr>
                          <m:ctrlPr>
                            <a:rPr lang="es-MX" sz="1200" i="1" smtClean="0">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6</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b="0" i="1" smtClean="0">
                                  <a:latin typeface="Cambria Math" panose="02040503050406030204" pitchFamily="18" charset="0"/>
                                </a:rPr>
                                <m:t>1</m:t>
                              </m:r>
                            </m:sub>
                          </m:sSub>
                        </m:den>
                      </m:f>
                      <m:r>
                        <a:rPr lang="es-MX" sz="1200" b="0" i="1" smtClean="0">
                          <a:latin typeface="Cambria Math" panose="02040503050406030204" pitchFamily="18" charset="0"/>
                        </a:rPr>
                        <m:t>=</m:t>
                      </m:r>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6</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b="0" i="1" smtClean="0">
                                  <a:latin typeface="Cambria Math" panose="02040503050406030204" pitchFamily="18" charset="0"/>
                                </a:rPr>
                                <m:t>5</m:t>
                              </m:r>
                            </m:sub>
                          </m:sSub>
                        </m:den>
                      </m:f>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5</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b="0" i="1" smtClean="0">
                                  <a:latin typeface="Cambria Math" panose="02040503050406030204" pitchFamily="18" charset="0"/>
                                </a:rPr>
                                <m:t>4</m:t>
                              </m:r>
                            </m:sub>
                          </m:sSub>
                        </m:den>
                      </m:f>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4</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b="0" i="1" smtClean="0">
                                  <a:latin typeface="Cambria Math" panose="02040503050406030204" pitchFamily="18" charset="0"/>
                                </a:rPr>
                                <m:t>3</m:t>
                              </m:r>
                            </m:sub>
                          </m:sSub>
                        </m:den>
                      </m:f>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3</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b="0" i="1" smtClean="0">
                                  <a:latin typeface="Cambria Math" panose="02040503050406030204" pitchFamily="18" charset="0"/>
                                </a:rPr>
                                <m:t>2</m:t>
                              </m:r>
                            </m:sub>
                          </m:sSub>
                        </m:den>
                      </m:f>
                      <m:f>
                        <m:fPr>
                          <m:ctrlPr>
                            <a:rPr lang="es-MX" sz="1200" i="1">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2</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i="1">
                                  <a:latin typeface="Cambria Math" panose="02040503050406030204" pitchFamily="18" charset="0"/>
                                </a:rPr>
                                <m:t>1</m:t>
                              </m:r>
                            </m:sub>
                          </m:sSub>
                        </m:den>
                      </m:f>
                    </m:oMath>
                  </m:oMathPara>
                </a14:m>
                <a:endParaRPr lang="es-MX" sz="1200" dirty="0"/>
              </a:p>
              <a:p>
                <a:pPr marL="0" indent="0">
                  <a:buNone/>
                </a:pPr>
                <a14:m>
                  <m:oMathPara xmlns:m="http://schemas.openxmlformats.org/officeDocument/2006/math">
                    <m:oMathParaPr>
                      <m:jc m:val="centerGroup"/>
                    </m:oMathParaPr>
                    <m:oMath xmlns:m="http://schemas.openxmlformats.org/officeDocument/2006/math">
                      <m:f>
                        <m:fPr>
                          <m:ctrlPr>
                            <a:rPr lang="es-MX" sz="1400" i="1" smtClean="0">
                              <a:latin typeface="Cambria Math" panose="02040503050406030204" pitchFamily="18" charset="0"/>
                            </a:rPr>
                          </m:ctrlPr>
                        </m:fPr>
                        <m:num>
                          <m:r>
                            <a:rPr lang="es-MX" sz="1400" i="1">
                              <a:latin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h</m:t>
                              </m:r>
                            </m:e>
                            <m:sub>
                              <m:r>
                                <a:rPr lang="es-MX" sz="1400" b="0" i="1" smtClean="0">
                                  <a:latin typeface="Cambria Math" panose="02040503050406030204" pitchFamily="18" charset="0"/>
                                  <a:ea typeface="Cambria Math" panose="02040503050406030204" pitchFamily="18" charset="0"/>
                                </a:rPr>
                                <m:t>𝑁</m:t>
                              </m:r>
                            </m:sub>
                          </m:sSub>
                        </m:num>
                        <m:den>
                          <m:r>
                            <a:rPr lang="es-MX" sz="1400" i="1">
                              <a:latin typeface="Cambria Math" panose="02040503050406030204" pitchFamily="18" charset="0"/>
                            </a:rPr>
                            <m:t>𝜕</m:t>
                          </m:r>
                          <m:sSub>
                            <m:sSubPr>
                              <m:ctrlPr>
                                <a:rPr lang="es-MX" sz="1400" i="1">
                                  <a:latin typeface="Cambria Math" panose="02040503050406030204" pitchFamily="18" charset="0"/>
                                </a:rPr>
                              </m:ctrlPr>
                            </m:sSubPr>
                            <m:e>
                              <m:r>
                                <a:rPr lang="es-MX" sz="1400" i="1">
                                  <a:latin typeface="Cambria Math" panose="02040503050406030204" pitchFamily="18" charset="0"/>
                                </a:rPr>
                                <m:t>h</m:t>
                              </m:r>
                            </m:e>
                            <m:sub>
                              <m:r>
                                <a:rPr lang="es-MX" sz="1400" b="0" i="1" smtClean="0">
                                  <a:latin typeface="Cambria Math" panose="02040503050406030204" pitchFamily="18" charset="0"/>
                                </a:rPr>
                                <m:t>1</m:t>
                              </m:r>
                            </m:sub>
                          </m:sSub>
                        </m:den>
                      </m:f>
                      <m:r>
                        <a:rPr lang="es-MX" sz="1400" b="0" i="1" smtClean="0">
                          <a:latin typeface="Cambria Math" panose="02040503050406030204" pitchFamily="18" charset="0"/>
                        </a:rPr>
                        <m:t>=</m:t>
                      </m:r>
                      <m:f>
                        <m:fPr>
                          <m:ctrlPr>
                            <a:rPr lang="es-MX" sz="1400" i="1">
                              <a:latin typeface="Cambria Math" panose="02040503050406030204" pitchFamily="18" charset="0"/>
                            </a:rPr>
                          </m:ctrlPr>
                        </m:fPr>
                        <m:num>
                          <m:r>
                            <a:rPr lang="es-MX" sz="1400" i="1">
                              <a:latin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h</m:t>
                              </m:r>
                            </m:e>
                            <m:sub>
                              <m:r>
                                <a:rPr lang="es-MX" sz="1400" b="0" i="1" smtClean="0">
                                  <a:latin typeface="Cambria Math" panose="02040503050406030204" pitchFamily="18" charset="0"/>
                                  <a:ea typeface="Cambria Math" panose="02040503050406030204" pitchFamily="18" charset="0"/>
                                </a:rPr>
                                <m:t>𝑁</m:t>
                              </m:r>
                            </m:sub>
                          </m:sSub>
                        </m:num>
                        <m:den>
                          <m:r>
                            <a:rPr lang="es-MX" sz="1400" i="1">
                              <a:latin typeface="Cambria Math" panose="02040503050406030204" pitchFamily="18" charset="0"/>
                            </a:rPr>
                            <m:t>𝜕</m:t>
                          </m:r>
                          <m:sSub>
                            <m:sSubPr>
                              <m:ctrlPr>
                                <a:rPr lang="es-MX" sz="1400" i="1">
                                  <a:latin typeface="Cambria Math" panose="02040503050406030204" pitchFamily="18" charset="0"/>
                                </a:rPr>
                              </m:ctrlPr>
                            </m:sSubPr>
                            <m:e>
                              <m:r>
                                <a:rPr lang="es-MX" sz="1400" i="1">
                                  <a:latin typeface="Cambria Math" panose="02040503050406030204" pitchFamily="18" charset="0"/>
                                </a:rPr>
                                <m:t>h</m:t>
                              </m:r>
                            </m:e>
                            <m:sub>
                              <m:r>
                                <a:rPr lang="es-MX" sz="1400" b="0" i="1" smtClean="0">
                                  <a:latin typeface="Cambria Math" panose="02040503050406030204" pitchFamily="18" charset="0"/>
                                </a:rPr>
                                <m:t>𝑁</m:t>
                              </m:r>
                              <m:r>
                                <a:rPr lang="es-MX" sz="1400" b="0" i="1" smtClean="0">
                                  <a:latin typeface="Cambria Math" panose="02040503050406030204" pitchFamily="18" charset="0"/>
                                </a:rPr>
                                <m:t>−1</m:t>
                              </m:r>
                            </m:sub>
                          </m:sSub>
                        </m:den>
                      </m:f>
                      <m:f>
                        <m:fPr>
                          <m:ctrlPr>
                            <a:rPr lang="es-MX" sz="1400" i="1">
                              <a:latin typeface="Cambria Math" panose="02040503050406030204" pitchFamily="18" charset="0"/>
                            </a:rPr>
                          </m:ctrlPr>
                        </m:fPr>
                        <m:num>
                          <m:r>
                            <a:rPr lang="es-MX" sz="1400" i="1">
                              <a:latin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h</m:t>
                              </m:r>
                            </m:e>
                            <m:sub>
                              <m:r>
                                <a:rPr lang="es-MX" sz="1400" b="0" i="1" smtClean="0">
                                  <a:latin typeface="Cambria Math" panose="02040503050406030204" pitchFamily="18" charset="0"/>
                                  <a:ea typeface="Cambria Math" panose="02040503050406030204" pitchFamily="18" charset="0"/>
                                </a:rPr>
                                <m:t>𝑁</m:t>
                              </m:r>
                              <m:r>
                                <a:rPr lang="es-MX" sz="1400" b="0" i="1" smtClean="0">
                                  <a:latin typeface="Cambria Math" panose="02040503050406030204" pitchFamily="18" charset="0"/>
                                  <a:ea typeface="Cambria Math" panose="02040503050406030204" pitchFamily="18" charset="0"/>
                                </a:rPr>
                                <m:t>−1</m:t>
                              </m:r>
                            </m:sub>
                          </m:sSub>
                        </m:num>
                        <m:den>
                          <m:r>
                            <a:rPr lang="es-MX" sz="1400" i="1">
                              <a:latin typeface="Cambria Math" panose="02040503050406030204" pitchFamily="18" charset="0"/>
                            </a:rPr>
                            <m:t>𝜕</m:t>
                          </m:r>
                          <m:sSub>
                            <m:sSubPr>
                              <m:ctrlPr>
                                <a:rPr lang="es-MX" sz="1400" i="1">
                                  <a:latin typeface="Cambria Math" panose="02040503050406030204" pitchFamily="18" charset="0"/>
                                </a:rPr>
                              </m:ctrlPr>
                            </m:sSubPr>
                            <m:e>
                              <m:r>
                                <a:rPr lang="es-MX" sz="1400" i="1">
                                  <a:latin typeface="Cambria Math" panose="02040503050406030204" pitchFamily="18" charset="0"/>
                                </a:rPr>
                                <m:t>h</m:t>
                              </m:r>
                            </m:e>
                            <m:sub>
                              <m:r>
                                <a:rPr lang="es-MX" sz="1400" b="0" i="1" smtClean="0">
                                  <a:latin typeface="Cambria Math" panose="02040503050406030204" pitchFamily="18" charset="0"/>
                                </a:rPr>
                                <m:t>𝑁</m:t>
                              </m:r>
                              <m:r>
                                <a:rPr lang="es-MX" sz="1400" b="0" i="1" smtClean="0">
                                  <a:latin typeface="Cambria Math" panose="02040503050406030204" pitchFamily="18" charset="0"/>
                                </a:rPr>
                                <m:t>−2</m:t>
                              </m:r>
                            </m:sub>
                          </m:sSub>
                        </m:den>
                      </m:f>
                      <m:r>
                        <a:rPr lang="es-MX" sz="1400" b="0" i="1" smtClean="0">
                          <a:latin typeface="Cambria Math" panose="02040503050406030204" pitchFamily="18" charset="0"/>
                        </a:rPr>
                        <m:t>…</m:t>
                      </m:r>
                      <m:f>
                        <m:fPr>
                          <m:ctrlPr>
                            <a:rPr lang="es-MX" sz="1400" i="1">
                              <a:latin typeface="Cambria Math" panose="02040503050406030204" pitchFamily="18" charset="0"/>
                            </a:rPr>
                          </m:ctrlPr>
                        </m:fPr>
                        <m:num>
                          <m:r>
                            <a:rPr lang="es-MX" sz="1400" i="1">
                              <a:latin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h</m:t>
                              </m:r>
                            </m:e>
                            <m:sub>
                              <m:r>
                                <a:rPr lang="es-MX" sz="1400" b="0" i="1" smtClean="0">
                                  <a:latin typeface="Cambria Math" panose="02040503050406030204" pitchFamily="18" charset="0"/>
                                  <a:ea typeface="Cambria Math" panose="02040503050406030204" pitchFamily="18" charset="0"/>
                                </a:rPr>
                                <m:t>2</m:t>
                              </m:r>
                            </m:sub>
                          </m:sSub>
                        </m:num>
                        <m:den>
                          <m:r>
                            <a:rPr lang="es-MX" sz="1400" i="1">
                              <a:latin typeface="Cambria Math" panose="02040503050406030204" pitchFamily="18" charset="0"/>
                            </a:rPr>
                            <m:t>𝜕</m:t>
                          </m:r>
                          <m:sSub>
                            <m:sSubPr>
                              <m:ctrlPr>
                                <a:rPr lang="es-MX" sz="1400" i="1">
                                  <a:latin typeface="Cambria Math" panose="02040503050406030204" pitchFamily="18" charset="0"/>
                                </a:rPr>
                              </m:ctrlPr>
                            </m:sSubPr>
                            <m:e>
                              <m:r>
                                <a:rPr lang="es-MX" sz="1400" i="1">
                                  <a:latin typeface="Cambria Math" panose="02040503050406030204" pitchFamily="18" charset="0"/>
                                </a:rPr>
                                <m:t>h</m:t>
                              </m:r>
                            </m:e>
                            <m:sub>
                              <m:r>
                                <a:rPr lang="es-MX" sz="1400" i="1">
                                  <a:latin typeface="Cambria Math" panose="02040503050406030204" pitchFamily="18" charset="0"/>
                                </a:rPr>
                                <m:t>1</m:t>
                              </m:r>
                            </m:sub>
                          </m:sSub>
                        </m:den>
                      </m:f>
                    </m:oMath>
                  </m:oMathPara>
                </a14:m>
                <a:endParaRPr lang="es-MX" sz="1400" dirty="0"/>
              </a:p>
              <a:p>
                <a:pPr marL="0" indent="0">
                  <a:buNone/>
                </a:pPr>
                <a:r>
                  <a:rPr lang="es-MX" sz="1400" dirty="0"/>
                  <a:t>Si </a:t>
                </a:r>
                <a14:m>
                  <m:oMath xmlns:m="http://schemas.openxmlformats.org/officeDocument/2006/math">
                    <m:f>
                      <m:fPr>
                        <m:ctrlPr>
                          <a:rPr lang="es-MX" sz="1400" i="1">
                            <a:latin typeface="Cambria Math" panose="02040503050406030204" pitchFamily="18" charset="0"/>
                          </a:rPr>
                        </m:ctrlPr>
                      </m:fPr>
                      <m:num>
                        <m:r>
                          <a:rPr lang="es-MX" sz="1400" i="1">
                            <a:latin typeface="Cambria Math" panose="02040503050406030204" pitchFamily="18" charset="0"/>
                          </a:rPr>
                          <m:t>𝜕</m:t>
                        </m:r>
                        <m:sSub>
                          <m:sSubPr>
                            <m:ctrlPr>
                              <a:rPr lang="es-MX" sz="1400" i="1">
                                <a:latin typeface="Cambria Math" panose="02040503050406030204" pitchFamily="18" charset="0"/>
                                <a:ea typeface="Cambria Math" panose="02040503050406030204" pitchFamily="18" charset="0"/>
                              </a:rPr>
                            </m:ctrlPr>
                          </m:sSubPr>
                          <m:e>
                            <m:r>
                              <a:rPr lang="es-MX" sz="1400" i="1">
                                <a:latin typeface="Cambria Math" panose="02040503050406030204" pitchFamily="18" charset="0"/>
                                <a:ea typeface="Cambria Math" panose="02040503050406030204" pitchFamily="18" charset="0"/>
                              </a:rPr>
                              <m:t>h</m:t>
                            </m:r>
                          </m:e>
                          <m:sub>
                            <m:r>
                              <a:rPr lang="es-MX" sz="1400" i="1">
                                <a:latin typeface="Cambria Math" panose="02040503050406030204" pitchFamily="18" charset="0"/>
                                <a:ea typeface="Cambria Math" panose="02040503050406030204" pitchFamily="18" charset="0"/>
                              </a:rPr>
                              <m:t>𝑖</m:t>
                            </m:r>
                          </m:sub>
                        </m:sSub>
                      </m:num>
                      <m:den>
                        <m:r>
                          <a:rPr lang="es-MX" sz="1400" i="1">
                            <a:latin typeface="Cambria Math" panose="02040503050406030204" pitchFamily="18" charset="0"/>
                          </a:rPr>
                          <m:t>𝜕</m:t>
                        </m:r>
                        <m:sSub>
                          <m:sSubPr>
                            <m:ctrlPr>
                              <a:rPr lang="es-MX" sz="1400" i="1">
                                <a:latin typeface="Cambria Math" panose="02040503050406030204" pitchFamily="18" charset="0"/>
                              </a:rPr>
                            </m:ctrlPr>
                          </m:sSubPr>
                          <m:e>
                            <m:r>
                              <a:rPr lang="es-MX" sz="1400" i="1">
                                <a:latin typeface="Cambria Math" panose="02040503050406030204" pitchFamily="18" charset="0"/>
                              </a:rPr>
                              <m:t>h</m:t>
                            </m:r>
                          </m:e>
                          <m:sub>
                            <m:r>
                              <a:rPr lang="es-MX" sz="1400" i="1">
                                <a:latin typeface="Cambria Math" panose="02040503050406030204" pitchFamily="18" charset="0"/>
                              </a:rPr>
                              <m:t>𝑖</m:t>
                            </m:r>
                            <m:r>
                              <a:rPr lang="es-MX" sz="1400" i="1">
                                <a:latin typeface="Cambria Math" panose="02040503050406030204" pitchFamily="18" charset="0"/>
                              </a:rPr>
                              <m:t>−1</m:t>
                            </m:r>
                          </m:sub>
                        </m:sSub>
                      </m:den>
                    </m:f>
                    <m:r>
                      <a:rPr lang="es-MX" sz="1400" i="1" smtClean="0">
                        <a:latin typeface="Cambria Math" panose="02040503050406030204" pitchFamily="18" charset="0"/>
                        <a:ea typeface="Cambria Math" panose="02040503050406030204" pitchFamily="18" charset="0"/>
                      </a:rPr>
                      <m:t>&lt;</m:t>
                    </m:r>
                    <m:r>
                      <a:rPr lang="es-MX" sz="1400" b="0" i="1" smtClean="0">
                        <a:latin typeface="Cambria Math" panose="02040503050406030204" pitchFamily="18" charset="0"/>
                        <a:ea typeface="Cambria Math" panose="02040503050406030204" pitchFamily="18" charset="0"/>
                      </a:rPr>
                      <m:t>1</m:t>
                    </m:r>
                  </m:oMath>
                </a14:m>
                <a:r>
                  <a:rPr lang="es-MX" sz="1400" dirty="0"/>
                  <a:t> y </a:t>
                </a:r>
                <a14:m>
                  <m:oMath xmlns:m="http://schemas.openxmlformats.org/officeDocument/2006/math">
                    <m:r>
                      <a:rPr lang="es-MX" sz="1400" i="1" dirty="0" smtClean="0">
                        <a:latin typeface="Cambria Math" panose="02040503050406030204" pitchFamily="18" charset="0"/>
                      </a:rPr>
                      <m:t>𝑁</m:t>
                    </m:r>
                  </m:oMath>
                </a14:m>
                <a:r>
                  <a:rPr lang="es-MX" sz="1400" dirty="0"/>
                  <a:t> es grande entonces:</a:t>
                </a:r>
              </a:p>
              <a:p>
                <a:pPr marL="0" indent="0">
                  <a:buNone/>
                </a:pPr>
                <a14:m>
                  <m:oMathPara xmlns:m="http://schemas.openxmlformats.org/officeDocument/2006/math">
                    <m:oMathParaPr>
                      <m:jc m:val="centerGroup"/>
                    </m:oMathParaPr>
                    <m:oMath xmlns:m="http://schemas.openxmlformats.org/officeDocument/2006/math">
                      <m:f>
                        <m:fPr>
                          <m:ctrlPr>
                            <a:rPr lang="es-MX" sz="1200" i="1" smtClean="0">
                              <a:latin typeface="Cambria Math" panose="02040503050406030204" pitchFamily="18" charset="0"/>
                            </a:rPr>
                          </m:ctrlPr>
                        </m:fPr>
                        <m:num>
                          <m:r>
                            <a:rPr lang="es-MX" sz="1200" i="1">
                              <a:latin typeface="Cambria Math" panose="02040503050406030204" pitchFamily="18" charset="0"/>
                            </a:rPr>
                            <m:t>𝜕</m:t>
                          </m:r>
                          <m:sSub>
                            <m:sSubPr>
                              <m:ctrlPr>
                                <a:rPr lang="es-MX" sz="1200" i="1">
                                  <a:latin typeface="Cambria Math" panose="02040503050406030204" pitchFamily="18" charset="0"/>
                                  <a:ea typeface="Cambria Math" panose="02040503050406030204" pitchFamily="18" charset="0"/>
                                </a:rPr>
                              </m:ctrlPr>
                            </m:sSubPr>
                            <m:e>
                              <m:r>
                                <a:rPr lang="es-MX" sz="1200" i="1">
                                  <a:latin typeface="Cambria Math" panose="02040503050406030204" pitchFamily="18" charset="0"/>
                                  <a:ea typeface="Cambria Math" panose="02040503050406030204" pitchFamily="18" charset="0"/>
                                </a:rPr>
                                <m:t>h</m:t>
                              </m:r>
                            </m:e>
                            <m:sub>
                              <m:r>
                                <a:rPr lang="es-MX" sz="1200" b="0" i="1" smtClean="0">
                                  <a:latin typeface="Cambria Math" panose="02040503050406030204" pitchFamily="18" charset="0"/>
                                  <a:ea typeface="Cambria Math" panose="02040503050406030204" pitchFamily="18" charset="0"/>
                                </a:rPr>
                                <m:t>𝑁</m:t>
                              </m:r>
                            </m:sub>
                          </m:sSub>
                        </m:num>
                        <m:den>
                          <m:r>
                            <a:rPr lang="es-MX" sz="1200" i="1">
                              <a:latin typeface="Cambria Math" panose="02040503050406030204" pitchFamily="18" charset="0"/>
                            </a:rPr>
                            <m:t>𝜕</m:t>
                          </m:r>
                          <m:sSub>
                            <m:sSubPr>
                              <m:ctrlPr>
                                <a:rPr lang="es-MX" sz="1200" i="1">
                                  <a:latin typeface="Cambria Math" panose="02040503050406030204" pitchFamily="18" charset="0"/>
                                </a:rPr>
                              </m:ctrlPr>
                            </m:sSubPr>
                            <m:e>
                              <m:r>
                                <a:rPr lang="es-MX" sz="1200" i="1">
                                  <a:latin typeface="Cambria Math" panose="02040503050406030204" pitchFamily="18" charset="0"/>
                                </a:rPr>
                                <m:t>h</m:t>
                              </m:r>
                            </m:e>
                            <m:sub>
                              <m:r>
                                <a:rPr lang="es-MX" sz="1200" b="0" i="1" smtClean="0">
                                  <a:latin typeface="Cambria Math" panose="02040503050406030204" pitchFamily="18" charset="0"/>
                                </a:rPr>
                                <m:t>1</m:t>
                              </m:r>
                            </m:sub>
                          </m:sSub>
                        </m:den>
                      </m:f>
                      <m:r>
                        <a:rPr lang="es-MX" sz="1200" i="1" smtClean="0">
                          <a:latin typeface="Cambria Math" panose="02040503050406030204" pitchFamily="18" charset="0"/>
                          <a:ea typeface="Cambria Math" panose="02040503050406030204" pitchFamily="18" charset="0"/>
                        </a:rPr>
                        <m:t>≈</m:t>
                      </m:r>
                      <m:r>
                        <a:rPr lang="es-MX" sz="1200" b="0" i="1" smtClean="0">
                          <a:latin typeface="Cambria Math" panose="02040503050406030204" pitchFamily="18" charset="0"/>
                          <a:ea typeface="Cambria Math" panose="02040503050406030204" pitchFamily="18" charset="0"/>
                        </a:rPr>
                        <m:t>0</m:t>
                      </m:r>
                    </m:oMath>
                  </m:oMathPara>
                </a14:m>
                <a:endParaRPr lang="es-MX" sz="1400" dirty="0"/>
              </a:p>
              <a:p>
                <a:pPr marL="0" indent="0" algn="just">
                  <a:buNone/>
                </a:pPr>
                <a:r>
                  <a:rPr lang="es-MX" sz="1400" dirty="0"/>
                  <a:t>Para secuencias largas, el gradiente se desvanece al inicio de la secuencia. Es decir, la red de </a:t>
                </a:r>
                <a:r>
                  <a:rPr lang="es-MX" sz="1400" noProof="1"/>
                  <a:t>Elman</a:t>
                </a:r>
                <a:r>
                  <a:rPr lang="es-MX" sz="1400" dirty="0"/>
                  <a:t> no aprende en la parte inicial de la secuencia. Dicho de otra manera, la red no tiene memoria a largo plazo. </a:t>
                </a:r>
              </a:p>
            </p:txBody>
          </p:sp>
        </mc:Choice>
        <mc:Fallback xmlns="">
          <p:sp>
            <p:nvSpPr>
              <p:cNvPr id="3" name="Marcador de contenido 2">
                <a:extLst>
                  <a:ext uri="{FF2B5EF4-FFF2-40B4-BE49-F238E27FC236}">
                    <a16:creationId xmlns:a16="http://schemas.microsoft.com/office/drawing/2014/main" id="{9A9FDDF0-1DFF-5FB5-6662-66009112F907}"/>
                  </a:ext>
                </a:extLst>
              </p:cNvPr>
              <p:cNvSpPr>
                <a:spLocks noGrp="1" noRot="1" noChangeAspect="1" noMove="1" noResize="1" noEditPoints="1" noAdjustHandles="1" noChangeArrowheads="1" noChangeShapeType="1" noTextEdit="1"/>
              </p:cNvSpPr>
              <p:nvPr>
                <p:ph sz="half" idx="1"/>
              </p:nvPr>
            </p:nvSpPr>
            <p:spPr>
              <a:xfrm>
                <a:off x="1271451" y="1304925"/>
                <a:ext cx="3768862" cy="5296172"/>
              </a:xfrm>
              <a:blipFill>
                <a:blip r:embed="rId2"/>
                <a:stretch>
                  <a:fillRect l="-2104" t="-1036" r="-1780" b="-3567"/>
                </a:stretch>
              </a:blipFill>
            </p:spPr>
            <p:txBody>
              <a:bodyPr/>
              <a:lstStyle/>
              <a:p>
                <a:r>
                  <a:rPr lang="es-ES">
                    <a:noFill/>
                  </a:rPr>
                  <a:t> </a:t>
                </a:r>
              </a:p>
            </p:txBody>
          </p:sp>
        </mc:Fallback>
      </mc:AlternateContent>
      <p:sp>
        <p:nvSpPr>
          <p:cNvPr id="4" name="Marcador de contenido 3">
            <a:extLst>
              <a:ext uri="{FF2B5EF4-FFF2-40B4-BE49-F238E27FC236}">
                <a16:creationId xmlns:a16="http://schemas.microsoft.com/office/drawing/2014/main" id="{512B6075-0245-8802-5615-BA425F052035}"/>
              </a:ext>
            </a:extLst>
          </p:cNvPr>
          <p:cNvSpPr>
            <a:spLocks noGrp="1"/>
          </p:cNvSpPr>
          <p:nvPr>
            <p:ph sz="half" idx="2"/>
          </p:nvPr>
        </p:nvSpPr>
        <p:spPr/>
        <p:txBody>
          <a:bodyPr/>
          <a:lstStyle/>
          <a:p>
            <a:pPr marL="0" indent="0">
              <a:buNone/>
            </a:pPr>
            <a:r>
              <a:rPr lang="es-MX" sz="1400"/>
              <a:t>  </a:t>
            </a:r>
          </a:p>
        </p:txBody>
      </p:sp>
      <p:sp>
        <p:nvSpPr>
          <p:cNvPr id="5" name="Marcador de número de diapositiva 4">
            <a:extLst>
              <a:ext uri="{FF2B5EF4-FFF2-40B4-BE49-F238E27FC236}">
                <a16:creationId xmlns:a16="http://schemas.microsoft.com/office/drawing/2014/main" id="{84216D87-7EEF-DFE8-58B0-7E6A6383CF49}"/>
              </a:ext>
            </a:extLst>
          </p:cNvPr>
          <p:cNvSpPr>
            <a:spLocks noGrp="1"/>
          </p:cNvSpPr>
          <p:nvPr>
            <p:ph type="sldNum" sz="quarter" idx="12"/>
          </p:nvPr>
        </p:nvSpPr>
        <p:spPr/>
        <p:txBody>
          <a:bodyPr/>
          <a:lstStyle/>
          <a:p>
            <a:pPr>
              <a:defRPr/>
            </a:pPr>
            <a:fld id="{EA260DF7-87F0-483B-8784-156C7EE46E9B}" type="slidenum">
              <a:rPr lang="en-US" altLang="es-MX" smtClean="0"/>
              <a:pPr>
                <a:defRPr/>
              </a:pPr>
              <a:t>6</a:t>
            </a:fld>
            <a:endParaRPr lang="en-US" altLang="es-MX"/>
          </a:p>
        </p:txBody>
      </p:sp>
      <p:pic>
        <p:nvPicPr>
          <p:cNvPr id="9" name="Gráfico 8">
            <a:extLst>
              <a:ext uri="{FF2B5EF4-FFF2-40B4-BE49-F238E27FC236}">
                <a16:creationId xmlns:a16="http://schemas.microsoft.com/office/drawing/2014/main" id="{569CF3D8-7CFE-83A4-7DF1-EB01BCF106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1050" y="2734491"/>
            <a:ext cx="4361307" cy="1850715"/>
          </a:xfrm>
          <a:prstGeom prst="rect">
            <a:avLst/>
          </a:prstGeom>
        </p:spPr>
      </p:pic>
    </p:spTree>
    <p:extLst>
      <p:ext uri="{BB962C8B-B14F-4D97-AF65-F5344CB8AC3E}">
        <p14:creationId xmlns:p14="http://schemas.microsoft.com/office/powerpoint/2010/main" val="656427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D8691-0D98-4C55-8A90-29A8D40CDC99}"/>
              </a:ext>
            </a:extLst>
          </p:cNvPr>
          <p:cNvSpPr>
            <a:spLocks noGrp="1"/>
          </p:cNvSpPr>
          <p:nvPr>
            <p:ph type="title"/>
          </p:nvPr>
        </p:nvSpPr>
        <p:spPr>
          <a:xfrm>
            <a:off x="1278294" y="482600"/>
            <a:ext cx="7576457" cy="660400"/>
          </a:xfrm>
        </p:spPr>
        <p:txBody>
          <a:bodyPr/>
          <a:lstStyle/>
          <a:p>
            <a:r>
              <a:rPr lang="es-MX" sz="3600" dirty="0">
                <a:latin typeface="Calibri" panose="020F0502020204030204" pitchFamily="34" charset="0"/>
                <a:ea typeface="Calibri" panose="020F0502020204030204" pitchFamily="34" charset="0"/>
                <a:cs typeface="Calibri" panose="020F0502020204030204" pitchFamily="34" charset="0"/>
              </a:rPr>
              <a:t>Procesamiento de Series de Tiempo</a:t>
            </a:r>
          </a:p>
        </p:txBody>
      </p:sp>
      <p:sp>
        <p:nvSpPr>
          <p:cNvPr id="3" name="Marcador de contenido 2">
            <a:extLst>
              <a:ext uri="{FF2B5EF4-FFF2-40B4-BE49-F238E27FC236}">
                <a16:creationId xmlns:a16="http://schemas.microsoft.com/office/drawing/2014/main" id="{DD9D02F7-CFFB-4055-80C9-BA107D393689}"/>
              </a:ext>
            </a:extLst>
          </p:cNvPr>
          <p:cNvSpPr>
            <a:spLocks noGrp="1"/>
          </p:cNvSpPr>
          <p:nvPr>
            <p:ph idx="1"/>
          </p:nvPr>
        </p:nvSpPr>
        <p:spPr>
          <a:xfrm>
            <a:off x="1278294" y="1304925"/>
            <a:ext cx="7408506" cy="5277030"/>
          </a:xfrm>
        </p:spPr>
        <p:txBody>
          <a:bodyPr>
            <a:normAutofit fontScale="55000" lnSpcReduction="20000"/>
          </a:bodyPr>
          <a:lstStyle/>
          <a:p>
            <a:pPr marL="0" indent="0" algn="just">
              <a:buNone/>
            </a:pPr>
            <a:r>
              <a:rPr lang="es-MX" sz="2900" dirty="0">
                <a:latin typeface="Calibri" panose="020F0502020204030204" pitchFamily="34" charset="0"/>
                <a:cs typeface="Calibri" panose="020F0502020204030204" pitchFamily="34" charset="0"/>
              </a:rPr>
              <a:t>Las series de tiempo son usualmente secuencias de puntos tomados a intervalos regulares de tiempo</a:t>
            </a:r>
          </a:p>
          <a:p>
            <a:pPr marL="57150" indent="0">
              <a:buNone/>
            </a:pPr>
            <a:r>
              <a:rPr lang="es-MX" sz="2900" dirty="0">
                <a:latin typeface="Calibri" panose="020F0502020204030204" pitchFamily="34" charset="0"/>
                <a:cs typeface="Calibri" panose="020F0502020204030204" pitchFamily="34" charset="0"/>
              </a:rPr>
              <a:t>Ejemplos:</a:t>
            </a:r>
          </a:p>
          <a:p>
            <a:pPr lvl="1">
              <a:buFont typeface="Arial" panose="020B0604020202020204" pitchFamily="34" charset="0"/>
              <a:buChar char="•"/>
            </a:pPr>
            <a:r>
              <a:rPr lang="es-MX" dirty="0">
                <a:latin typeface="Calibri" panose="020F0502020204030204" pitchFamily="34" charset="0"/>
                <a:cs typeface="Calibri" panose="020F0502020204030204" pitchFamily="34" charset="0"/>
              </a:rPr>
              <a:t>Alturas de mareas</a:t>
            </a:r>
          </a:p>
          <a:p>
            <a:pPr lvl="1">
              <a:buFont typeface="Arial" panose="020B0604020202020204" pitchFamily="34" charset="0"/>
              <a:buChar char="•"/>
            </a:pPr>
            <a:r>
              <a:rPr lang="es-MX" dirty="0">
                <a:latin typeface="Calibri" panose="020F0502020204030204" pitchFamily="34" charset="0"/>
                <a:cs typeface="Calibri" panose="020F0502020204030204" pitchFamily="34" charset="0"/>
              </a:rPr>
              <a:t>Número de manchas solares</a:t>
            </a:r>
          </a:p>
          <a:p>
            <a:pPr lvl="1">
              <a:buFont typeface="Arial" panose="020B0604020202020204" pitchFamily="34" charset="0"/>
              <a:buChar char="•"/>
            </a:pPr>
            <a:r>
              <a:rPr lang="es-MX" dirty="0">
                <a:latin typeface="Calibri" panose="020F0502020204030204" pitchFamily="34" charset="0"/>
                <a:cs typeface="Calibri" panose="020F0502020204030204" pitchFamily="34" charset="0"/>
              </a:rPr>
              <a:t>Valor al cierre del promedio industrial del Dow Jones</a:t>
            </a:r>
          </a:p>
          <a:p>
            <a:pPr lvl="1">
              <a:buFont typeface="Arial" panose="020B0604020202020204" pitchFamily="34" charset="0"/>
              <a:buChar char="•"/>
            </a:pPr>
            <a:r>
              <a:rPr lang="es-MX" dirty="0">
                <a:latin typeface="Calibri" panose="020F0502020204030204" pitchFamily="34" charset="0"/>
                <a:cs typeface="Calibri" panose="020F0502020204030204" pitchFamily="34" charset="0"/>
              </a:rPr>
              <a:t>Demanda eléctrica de una ciudad</a:t>
            </a:r>
          </a:p>
          <a:p>
            <a:pPr lvl="1">
              <a:buFont typeface="Arial" panose="020B0604020202020204" pitchFamily="34" charset="0"/>
              <a:buChar char="•"/>
            </a:pPr>
            <a:r>
              <a:rPr lang="es-MX" dirty="0">
                <a:latin typeface="Calibri" panose="020F0502020204030204" pitchFamily="34" charset="0"/>
                <a:cs typeface="Calibri" panose="020F0502020204030204" pitchFamily="34" charset="0"/>
              </a:rPr>
              <a:t>Número de nacimientos en una comunidad</a:t>
            </a:r>
          </a:p>
          <a:p>
            <a:pPr marL="0" indent="0">
              <a:buNone/>
            </a:pPr>
            <a:r>
              <a:rPr lang="es-MX" sz="2900" dirty="0">
                <a:solidFill>
                  <a:srgbClr val="002060"/>
                </a:solidFill>
                <a:latin typeface="Calibri" panose="020F0502020204030204" pitchFamily="34" charset="0"/>
                <a:cs typeface="Calibri" panose="020F0502020204030204" pitchFamily="34" charset="0"/>
              </a:rPr>
              <a:t>Análisis de series de tiempo</a:t>
            </a:r>
          </a:p>
          <a:p>
            <a:pPr lvl="1">
              <a:buFont typeface="Arial" panose="020B0604020202020204" pitchFamily="34" charset="0"/>
              <a:buChar char="•"/>
            </a:pPr>
            <a:r>
              <a:rPr lang="es-MX" dirty="0">
                <a:latin typeface="Calibri" panose="020F0502020204030204" pitchFamily="34" charset="0"/>
                <a:cs typeface="Calibri" panose="020F0502020204030204" pitchFamily="34" charset="0"/>
              </a:rPr>
              <a:t>Comprende métodos para analizar series de tiempo a fin de extraer estadísticos significantes y otras características de los datos</a:t>
            </a:r>
          </a:p>
          <a:p>
            <a:pPr lvl="1">
              <a:buFont typeface="Arial" panose="020B0604020202020204" pitchFamily="34" charset="0"/>
              <a:buChar char="•"/>
            </a:pPr>
            <a:r>
              <a:rPr lang="es-MX" dirty="0">
                <a:latin typeface="Calibri" panose="020F0502020204030204" pitchFamily="34" charset="0"/>
                <a:cs typeface="Calibri" panose="020F0502020204030204" pitchFamily="34" charset="0"/>
              </a:rPr>
              <a:t>Puede ser aplicado a datos simbólicos (texto)</a:t>
            </a:r>
          </a:p>
          <a:p>
            <a:pPr marL="0" indent="0">
              <a:buNone/>
            </a:pPr>
            <a:r>
              <a:rPr lang="es-MX" sz="2900" dirty="0">
                <a:solidFill>
                  <a:srgbClr val="002060"/>
                </a:solidFill>
                <a:latin typeface="Calibri" panose="020F0502020204030204" pitchFamily="34" charset="0"/>
                <a:cs typeface="Calibri" panose="020F0502020204030204" pitchFamily="34" charset="0"/>
              </a:rPr>
              <a:t>Predicción de series de tiempo</a:t>
            </a:r>
          </a:p>
          <a:p>
            <a:pPr lvl="1">
              <a:buFont typeface="Arial" panose="020B0604020202020204" pitchFamily="34" charset="0"/>
              <a:buChar char="•"/>
            </a:pPr>
            <a:r>
              <a:rPr lang="es-MX" dirty="0">
                <a:latin typeface="Calibri" panose="020F0502020204030204" pitchFamily="34" charset="0"/>
                <a:cs typeface="Calibri" panose="020F0502020204030204" pitchFamily="34" charset="0"/>
              </a:rPr>
              <a:t>Es el uso de un modelo para predecir valores futuros en base a valores previamente observados</a:t>
            </a:r>
          </a:p>
          <a:p>
            <a:pPr marL="0" indent="0">
              <a:buNone/>
            </a:pPr>
            <a:r>
              <a:rPr lang="es-MX" sz="2900" dirty="0">
                <a:solidFill>
                  <a:srgbClr val="002060"/>
                </a:solidFill>
                <a:latin typeface="Calibri" panose="020F0502020204030204" pitchFamily="34" charset="0"/>
                <a:cs typeface="Calibri" panose="020F0502020204030204" pitchFamily="34" charset="0"/>
              </a:rPr>
              <a:t>Modelos</a:t>
            </a:r>
          </a:p>
          <a:p>
            <a:pPr lvl="1">
              <a:buFont typeface="Arial" panose="020B0604020202020204" pitchFamily="34" charset="0"/>
              <a:buChar char="•"/>
            </a:pPr>
            <a:r>
              <a:rPr lang="es-MX" dirty="0">
                <a:solidFill>
                  <a:srgbClr val="002060"/>
                </a:solidFill>
                <a:latin typeface="Calibri" panose="020F0502020204030204" pitchFamily="34" charset="0"/>
                <a:cs typeface="Calibri" panose="020F0502020204030204" pitchFamily="34" charset="0"/>
              </a:rPr>
              <a:t>Modelos estocásticos</a:t>
            </a:r>
          </a:p>
          <a:p>
            <a:pPr marL="1058863" lvl="2" indent="-342900">
              <a:buFont typeface="Arial" panose="020B0604020202020204" pitchFamily="34" charset="0"/>
              <a:buChar char="•"/>
            </a:pPr>
            <a:r>
              <a:rPr lang="es-MX" noProof="1">
                <a:latin typeface="Calibri" panose="020F0502020204030204" pitchFamily="34" charset="0"/>
                <a:cs typeface="Calibri" panose="020F0502020204030204" pitchFamily="34" charset="0"/>
              </a:rPr>
              <a:t>HMMs</a:t>
            </a:r>
            <a:r>
              <a:rPr lang="es-MX" dirty="0">
                <a:latin typeface="Calibri" panose="020F0502020204030204" pitchFamily="34" charset="0"/>
                <a:cs typeface="Calibri" panose="020F0502020204030204" pitchFamily="34" charset="0"/>
              </a:rPr>
              <a:t> en reconocimiento del habla</a:t>
            </a:r>
          </a:p>
          <a:p>
            <a:pPr lvl="1">
              <a:buFont typeface="Arial" panose="020B0604020202020204" pitchFamily="34" charset="0"/>
              <a:buChar char="•"/>
            </a:pPr>
            <a:r>
              <a:rPr lang="es-MX" dirty="0">
                <a:solidFill>
                  <a:srgbClr val="002060"/>
                </a:solidFill>
                <a:latin typeface="Calibri" panose="020F0502020204030204" pitchFamily="34" charset="0"/>
                <a:cs typeface="Calibri" panose="020F0502020204030204" pitchFamily="34" charset="0"/>
              </a:rPr>
              <a:t>Redes Neuronales</a:t>
            </a:r>
          </a:p>
          <a:p>
            <a:pPr lvl="2">
              <a:buFont typeface="Arial" panose="020B0604020202020204" pitchFamily="34" charset="0"/>
              <a:buChar char="•"/>
            </a:pPr>
            <a:r>
              <a:rPr lang="es-MX" dirty="0">
                <a:latin typeface="Calibri" panose="020F0502020204030204" pitchFamily="34" charset="0"/>
                <a:cs typeface="Calibri" panose="020F0502020204030204" pitchFamily="34" charset="0"/>
              </a:rPr>
              <a:t>Redes Neuronales Recurrentes (reconocimiento del habla, predicción de series, etc.)</a:t>
            </a:r>
          </a:p>
          <a:p>
            <a:pPr lvl="1">
              <a:buFont typeface="Arial" panose="020B0604020202020204" pitchFamily="34" charset="0"/>
              <a:buChar char="•"/>
            </a:pPr>
            <a:r>
              <a:rPr lang="en-US" dirty="0">
                <a:solidFill>
                  <a:srgbClr val="002060"/>
                </a:solidFill>
                <a:latin typeface="Calibri" panose="020F0502020204030204" pitchFamily="34" charset="0"/>
                <a:cs typeface="Calibri" panose="020F0502020204030204" pitchFamily="34" charset="0"/>
              </a:rPr>
              <a:t>Support Vector Machines</a:t>
            </a:r>
          </a:p>
        </p:txBody>
      </p:sp>
    </p:spTree>
    <p:extLst>
      <p:ext uri="{BB962C8B-B14F-4D97-AF65-F5344CB8AC3E}">
        <p14:creationId xmlns:p14="http://schemas.microsoft.com/office/powerpoint/2010/main" val="1112500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2E3C6-FD3E-4F5D-9BFD-ACB3544E9C35}"/>
              </a:ext>
            </a:extLst>
          </p:cNvPr>
          <p:cNvSpPr>
            <a:spLocks noGrp="1"/>
          </p:cNvSpPr>
          <p:nvPr>
            <p:ph type="title"/>
          </p:nvPr>
        </p:nvSpPr>
        <p:spPr>
          <a:xfrm>
            <a:off x="1233423" y="516294"/>
            <a:ext cx="7613780" cy="660400"/>
          </a:xfrm>
        </p:spPr>
        <p:txBody>
          <a:bodyPr>
            <a:normAutofit/>
          </a:bodyPr>
          <a:lstStyle/>
          <a:p>
            <a:pPr algn="ctr"/>
            <a:r>
              <a:rPr lang="es-MX" sz="3600" dirty="0">
                <a:latin typeface="Calibri" panose="020F0502020204030204" pitchFamily="34" charset="0"/>
                <a:ea typeface="Calibri" panose="020F0502020204030204" pitchFamily="34" charset="0"/>
                <a:cs typeface="Calibri" panose="020F0502020204030204" pitchFamily="34" charset="0"/>
              </a:rPr>
              <a:t>Problema de la Predicción del Futuro</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1FA970B-A928-4668-9298-67C9EE44CA39}"/>
                  </a:ext>
                </a:extLst>
              </p:cNvPr>
              <p:cNvSpPr>
                <a:spLocks noGrp="1"/>
              </p:cNvSpPr>
              <p:nvPr>
                <p:ph idx="1"/>
              </p:nvPr>
            </p:nvSpPr>
            <p:spPr>
              <a:xfrm>
                <a:off x="1287625" y="1304924"/>
                <a:ext cx="7399175" cy="5294283"/>
              </a:xfrm>
            </p:spPr>
            <p:txBody>
              <a:bodyPr>
                <a:normAutofit lnSpcReduction="10000"/>
              </a:bodyPr>
              <a:lstStyle/>
              <a:p>
                <a:pPr marL="0" indent="0">
                  <a:buNone/>
                </a:pPr>
                <a:r>
                  <a:rPr lang="es-MX" sz="1900" dirty="0">
                    <a:latin typeface="Calibri" panose="020F0502020204030204" pitchFamily="34" charset="0"/>
                    <a:cs typeface="Calibri" panose="020F0502020204030204" pitchFamily="34" charset="0"/>
                  </a:rPr>
                  <a:t>Dada una serie de tiempo </a:t>
                </a:r>
                <a14:m>
                  <m:oMath xmlns:m="http://schemas.openxmlformats.org/officeDocument/2006/math">
                    <m:r>
                      <a:rPr lang="es-MX" sz="1900" b="0" i="1" smtClean="0">
                        <a:latin typeface="Cambria Math" panose="02040503050406030204" pitchFamily="18" charset="0"/>
                      </a:rPr>
                      <m:t>{…,</m:t>
                    </m:r>
                    <m:r>
                      <a:rPr lang="es-MX" sz="1900" b="0" i="1" smtClean="0">
                        <a:latin typeface="Cambria Math" panose="02040503050406030204" pitchFamily="18" charset="0"/>
                      </a:rPr>
                      <m:t>𝑥</m:t>
                    </m:r>
                    <m:r>
                      <a:rPr lang="es-MX" sz="1900" b="0" i="1" smtClean="0">
                        <a:latin typeface="Cambria Math" panose="02040503050406030204" pitchFamily="18" charset="0"/>
                      </a:rPr>
                      <m:t>[</m:t>
                    </m:r>
                    <m:r>
                      <a:rPr lang="es-MX" sz="1900" b="0" i="1" smtClean="0">
                        <a:latin typeface="Cambria Math" panose="02040503050406030204" pitchFamily="18" charset="0"/>
                      </a:rPr>
                      <m:t>𝑡</m:t>
                    </m:r>
                    <m:r>
                      <a:rPr lang="es-MX" sz="1900" b="0" i="1" smtClean="0">
                        <a:latin typeface="Cambria Math" panose="02040503050406030204" pitchFamily="18" charset="0"/>
                      </a:rPr>
                      <m:t>−2],</m:t>
                    </m:r>
                    <m:r>
                      <a:rPr lang="es-MX" sz="1900" b="0" i="1" smtClean="0">
                        <a:latin typeface="Cambria Math" panose="02040503050406030204" pitchFamily="18" charset="0"/>
                      </a:rPr>
                      <m:t>𝑥</m:t>
                    </m:r>
                    <m:r>
                      <a:rPr lang="es-MX" sz="1900" b="0" i="1" smtClean="0">
                        <a:latin typeface="Cambria Math" panose="02040503050406030204" pitchFamily="18" charset="0"/>
                      </a:rPr>
                      <m:t>[</m:t>
                    </m:r>
                    <m:r>
                      <a:rPr lang="es-MX" sz="1900" b="0" i="1" smtClean="0">
                        <a:latin typeface="Cambria Math" panose="02040503050406030204" pitchFamily="18" charset="0"/>
                      </a:rPr>
                      <m:t>𝑡</m:t>
                    </m:r>
                    <m:r>
                      <a:rPr lang="es-MX" sz="1900" b="0" i="1" smtClean="0">
                        <a:latin typeface="Cambria Math" panose="02040503050406030204" pitchFamily="18" charset="0"/>
                      </a:rPr>
                      <m:t>−1], </m:t>
                    </m:r>
                    <m:r>
                      <a:rPr lang="es-MX" sz="1900" b="0" i="1" smtClean="0">
                        <a:latin typeface="Cambria Math" panose="02040503050406030204" pitchFamily="18" charset="0"/>
                      </a:rPr>
                      <m:t>𝑥</m:t>
                    </m:r>
                    <m:r>
                      <a:rPr lang="es-MX" sz="1900" b="0" i="1" smtClean="0">
                        <a:latin typeface="Cambria Math" panose="02040503050406030204" pitchFamily="18" charset="0"/>
                      </a:rPr>
                      <m:t>[</m:t>
                    </m:r>
                    <m:r>
                      <a:rPr lang="es-MX" sz="1900" b="0" i="1" smtClean="0">
                        <a:latin typeface="Cambria Math" panose="02040503050406030204" pitchFamily="18" charset="0"/>
                      </a:rPr>
                      <m:t>𝑡</m:t>
                    </m:r>
                    <m:r>
                      <a:rPr lang="es-MX" sz="1900" b="0" i="1" smtClean="0">
                        <a:latin typeface="Cambria Math" panose="02040503050406030204" pitchFamily="18" charset="0"/>
                      </a:rPr>
                      <m:t>]}</m:t>
                    </m:r>
                  </m:oMath>
                </a14:m>
                <a:endParaRPr lang="es-MX" sz="1900" dirty="0">
                  <a:latin typeface="Calibri" panose="020F0502020204030204" pitchFamily="34" charset="0"/>
                  <a:cs typeface="Calibri" panose="020F0502020204030204" pitchFamily="34" charset="0"/>
                </a:endParaRPr>
              </a:p>
              <a:p>
                <a:pPr marL="0" indent="0">
                  <a:buNone/>
                </a:pPr>
                <a:r>
                  <a:rPr lang="es-MX" sz="1900" dirty="0">
                    <a:latin typeface="Calibri" panose="020F0502020204030204" pitchFamily="34" charset="0"/>
                    <a:cs typeface="Calibri" panose="020F0502020204030204" pitchFamily="34" charset="0"/>
                  </a:rPr>
                  <a:t>Estimar el valor de </a:t>
                </a:r>
                <a14:m>
                  <m:oMath xmlns:m="http://schemas.openxmlformats.org/officeDocument/2006/math">
                    <m:r>
                      <a:rPr lang="es-MX" sz="1900" i="1" dirty="0" smtClean="0">
                        <a:latin typeface="Cambria Math" panose="02040503050406030204" pitchFamily="18" charset="0"/>
                      </a:rPr>
                      <m:t>𝑥</m:t>
                    </m:r>
                  </m:oMath>
                </a14:m>
                <a:r>
                  <a:rPr lang="es-MX" sz="1900" dirty="0">
                    <a:latin typeface="Calibri" panose="020F0502020204030204" pitchFamily="34" charset="0"/>
                    <a:cs typeface="Calibri" panose="020F0502020204030204" pitchFamily="34" charset="0"/>
                  </a:rPr>
                  <a:t> en un tiempo futuro</a:t>
                </a:r>
              </a:p>
              <a:p>
                <a:pPr marL="0" indent="0">
                  <a:buNone/>
                </a:pPr>
                <a14:m>
                  <m:oMathPara xmlns:m="http://schemas.openxmlformats.org/officeDocument/2006/math">
                    <m:oMathParaPr>
                      <m:jc m:val="centerGroup"/>
                    </m:oMathParaPr>
                    <m:oMath xmlns:m="http://schemas.openxmlformats.org/officeDocument/2006/math">
                      <m:acc>
                        <m:accPr>
                          <m:chr m:val="̂"/>
                          <m:ctrlPr>
                            <a:rPr lang="es-MX" sz="1900" i="1" smtClean="0">
                              <a:latin typeface="Cambria Math" panose="02040503050406030204" pitchFamily="18" charset="0"/>
                            </a:rPr>
                          </m:ctrlPr>
                        </m:accPr>
                        <m:e>
                          <m:r>
                            <a:rPr lang="es-MX" sz="1900" b="0" i="1" smtClean="0">
                              <a:latin typeface="Cambria Math" panose="02040503050406030204" pitchFamily="18" charset="0"/>
                            </a:rPr>
                            <m:t>𝑥</m:t>
                          </m:r>
                        </m:e>
                      </m:acc>
                      <m:r>
                        <a:rPr lang="es-MX" sz="1900" b="0" i="1" smtClean="0">
                          <a:latin typeface="Cambria Math" panose="02040503050406030204" pitchFamily="18" charset="0"/>
                        </a:rPr>
                        <m:t>[</m:t>
                      </m:r>
                      <m:r>
                        <a:rPr lang="es-MX" sz="1900" i="1">
                          <a:latin typeface="Cambria Math" panose="02040503050406030204" pitchFamily="18" charset="0"/>
                        </a:rPr>
                        <m:t>𝑡</m:t>
                      </m:r>
                      <m:r>
                        <a:rPr lang="es-MX" sz="1900" i="1">
                          <a:latin typeface="Cambria Math" panose="02040503050406030204" pitchFamily="18" charset="0"/>
                        </a:rPr>
                        <m:t>+</m:t>
                      </m:r>
                      <m:r>
                        <a:rPr lang="es-MX" sz="1900" i="1">
                          <a:latin typeface="Cambria Math" panose="02040503050406030204" pitchFamily="18" charset="0"/>
                        </a:rPr>
                        <m:t>𝑠</m:t>
                      </m:r>
                      <m:r>
                        <a:rPr lang="es-MX" sz="1900" b="0" i="1" smtClean="0">
                          <a:latin typeface="Cambria Math" panose="02040503050406030204" pitchFamily="18" charset="0"/>
                        </a:rPr>
                        <m:t>]=</m:t>
                      </m:r>
                      <m:r>
                        <a:rPr lang="es-MX" sz="1900" b="0" i="1" smtClean="0">
                          <a:latin typeface="Cambria Math" panose="02040503050406030204" pitchFamily="18" charset="0"/>
                        </a:rPr>
                        <m:t>𝑓</m:t>
                      </m:r>
                      <m:r>
                        <a:rPr lang="es-MX" sz="1900" b="0" i="1" smtClean="0">
                          <a:latin typeface="Cambria Math" panose="02040503050406030204" pitchFamily="18" charset="0"/>
                        </a:rPr>
                        <m:t>(</m:t>
                      </m:r>
                      <m:r>
                        <a:rPr lang="es-MX" sz="1900" b="0" i="1" smtClean="0">
                          <a:latin typeface="Cambria Math" panose="02040503050406030204" pitchFamily="18" charset="0"/>
                        </a:rPr>
                        <m:t>𝑥</m:t>
                      </m:r>
                      <m:d>
                        <m:dPr>
                          <m:begChr m:val="["/>
                          <m:endChr m:val="]"/>
                          <m:ctrlPr>
                            <a:rPr lang="es-MX" sz="1900" b="0" i="1" smtClean="0">
                              <a:latin typeface="Cambria Math" panose="02040503050406030204" pitchFamily="18" charset="0"/>
                            </a:rPr>
                          </m:ctrlPr>
                        </m:dPr>
                        <m:e>
                          <m:r>
                            <a:rPr lang="es-MX" sz="1900" b="0" i="1" smtClean="0">
                              <a:latin typeface="Cambria Math" panose="02040503050406030204" pitchFamily="18" charset="0"/>
                            </a:rPr>
                            <m:t>𝑡</m:t>
                          </m:r>
                        </m:e>
                      </m:d>
                      <m:r>
                        <a:rPr lang="es-MX" sz="1900" b="0" i="1" smtClean="0">
                          <a:latin typeface="Cambria Math" panose="02040503050406030204" pitchFamily="18" charset="0"/>
                        </a:rPr>
                        <m:t>,</m:t>
                      </m:r>
                      <m:r>
                        <a:rPr lang="es-MX" sz="1900" b="0" i="1" smtClean="0">
                          <a:latin typeface="Cambria Math" panose="02040503050406030204" pitchFamily="18" charset="0"/>
                        </a:rPr>
                        <m:t>𝑥</m:t>
                      </m:r>
                      <m:d>
                        <m:dPr>
                          <m:begChr m:val="["/>
                          <m:endChr m:val="]"/>
                          <m:ctrlPr>
                            <a:rPr lang="es-MX" sz="1900" b="0" i="1" smtClean="0">
                              <a:latin typeface="Cambria Math" panose="02040503050406030204" pitchFamily="18" charset="0"/>
                            </a:rPr>
                          </m:ctrlPr>
                        </m:dPr>
                        <m:e>
                          <m:r>
                            <a:rPr lang="es-MX" sz="1900" b="0" i="1" smtClean="0">
                              <a:latin typeface="Cambria Math" panose="02040503050406030204" pitchFamily="18" charset="0"/>
                            </a:rPr>
                            <m:t>𝑡</m:t>
                          </m:r>
                          <m:r>
                            <a:rPr lang="es-MX" sz="1900" b="0" i="1" smtClean="0">
                              <a:latin typeface="Cambria Math" panose="02040503050406030204" pitchFamily="18" charset="0"/>
                            </a:rPr>
                            <m:t>−1</m:t>
                          </m:r>
                        </m:e>
                      </m:d>
                      <m:r>
                        <a:rPr lang="es-MX" sz="1900" b="0" i="1" smtClean="0">
                          <a:latin typeface="Cambria Math" panose="02040503050406030204" pitchFamily="18" charset="0"/>
                        </a:rPr>
                        <m:t>,…)</m:t>
                      </m:r>
                    </m:oMath>
                  </m:oMathPara>
                </a14:m>
                <a:endParaRPr lang="es-MX" sz="1900" dirty="0">
                  <a:latin typeface="Calibri" panose="020F0502020204030204" pitchFamily="34" charset="0"/>
                  <a:cs typeface="Calibri" panose="020F0502020204030204" pitchFamily="34" charset="0"/>
                </a:endParaRPr>
              </a:p>
              <a:p>
                <a:pPr marL="0" indent="0">
                  <a:buNone/>
                </a:pPr>
                <a:r>
                  <a:rPr lang="es-MX" sz="1900" dirty="0">
                    <a:latin typeface="Calibri" panose="020F0502020204030204" pitchFamily="34" charset="0"/>
                    <a:cs typeface="Calibri" panose="020F0502020204030204" pitchFamily="34" charset="0"/>
                  </a:rPr>
                  <a:t>donde </a:t>
                </a:r>
                <a14:m>
                  <m:oMath xmlns:m="http://schemas.openxmlformats.org/officeDocument/2006/math">
                    <m:r>
                      <a:rPr lang="es-MX" sz="1900" i="1" dirty="0" smtClean="0">
                        <a:latin typeface="Cambria Math" panose="02040503050406030204" pitchFamily="18" charset="0"/>
                      </a:rPr>
                      <m:t>𝑠</m:t>
                    </m:r>
                  </m:oMath>
                </a14:m>
                <a:r>
                  <a:rPr lang="es-MX" sz="1900" dirty="0">
                    <a:latin typeface="Calibri" panose="020F0502020204030204" pitchFamily="34" charset="0"/>
                    <a:cs typeface="Calibri" panose="020F0502020204030204" pitchFamily="34" charset="0"/>
                  </a:rPr>
                  <a:t> es llamado </a:t>
                </a:r>
                <a:r>
                  <a:rPr lang="es-MX" sz="1900" dirty="0">
                    <a:solidFill>
                      <a:srgbClr val="002060"/>
                    </a:solidFill>
                    <a:latin typeface="Calibri" panose="020F0502020204030204" pitchFamily="34" charset="0"/>
                    <a:cs typeface="Calibri" panose="020F0502020204030204" pitchFamily="34" charset="0"/>
                  </a:rPr>
                  <a:t>horizonte de predicción</a:t>
                </a:r>
                <a:r>
                  <a:rPr lang="es-MX" sz="1900" dirty="0">
                    <a:latin typeface="Calibri" panose="020F0502020204030204" pitchFamily="34" charset="0"/>
                    <a:cs typeface="Calibri" panose="020F0502020204030204" pitchFamily="34" charset="0"/>
                  </a:rPr>
                  <a:t>.</a:t>
                </a:r>
              </a:p>
              <a:p>
                <a:pPr marL="0" indent="0">
                  <a:buNone/>
                </a:pPr>
                <a:r>
                  <a:rPr lang="es-MX" sz="1900" dirty="0">
                    <a:latin typeface="Calibri" panose="020F0502020204030204" pitchFamily="34" charset="0"/>
                    <a:cs typeface="Calibri" panose="020F0502020204030204" pitchFamily="34" charset="0"/>
                  </a:rPr>
                  <a:t>Esto corresponde a un problema de </a:t>
                </a:r>
                <a:r>
                  <a:rPr lang="es-MX" sz="1900" dirty="0">
                    <a:solidFill>
                      <a:srgbClr val="002060"/>
                    </a:solidFill>
                    <a:latin typeface="Calibri" panose="020F0502020204030204" pitchFamily="34" charset="0"/>
                    <a:cs typeface="Calibri" panose="020F0502020204030204" pitchFamily="34" charset="0"/>
                  </a:rPr>
                  <a:t>aproximación de funciones</a:t>
                </a:r>
                <a:r>
                  <a:rPr lang="es-MX" sz="1900" dirty="0">
                    <a:latin typeface="Calibri" panose="020F0502020204030204" pitchFamily="34" charset="0"/>
                    <a:cs typeface="Calibri" panose="020F0502020204030204" pitchFamily="34" charset="0"/>
                  </a:rPr>
                  <a:t>.</a:t>
                </a:r>
              </a:p>
              <a:p>
                <a:pPr marL="0" indent="0">
                  <a:buNone/>
                </a:pPr>
                <a:r>
                  <a:rPr lang="es-MX" sz="1900" dirty="0">
                    <a:latin typeface="Calibri" panose="020F0502020204030204" pitchFamily="34" charset="0"/>
                    <a:cs typeface="Calibri" panose="020F0502020204030204" pitchFamily="34" charset="0"/>
                  </a:rPr>
                  <a:t>Una solución:</a:t>
                </a:r>
              </a:p>
              <a:p>
                <a:pPr>
                  <a:buFont typeface="Arial" panose="020B0604020202020204" pitchFamily="34" charset="0"/>
                  <a:buChar char="•"/>
                </a:pPr>
                <a:r>
                  <a:rPr lang="es-MX" sz="1700" dirty="0">
                    <a:latin typeface="Calibri" panose="020F0502020204030204" pitchFamily="34" charset="0"/>
                    <a:cs typeface="Calibri" panose="020F0502020204030204" pitchFamily="34" charset="0"/>
                  </a:rPr>
                  <a:t>Escoger un modelo generativo</a:t>
                </a:r>
              </a:p>
              <a:p>
                <a:pPr>
                  <a:buFont typeface="Arial" panose="020B0604020202020204" pitchFamily="34" charset="0"/>
                  <a:buChar char="•"/>
                </a:pPr>
                <a:r>
                  <a:rPr lang="es-MX" sz="1700" dirty="0">
                    <a:latin typeface="Calibri" panose="020F0502020204030204" pitchFamily="34" charset="0"/>
                    <a:cs typeface="Calibri" panose="020F0502020204030204" pitchFamily="34" charset="0"/>
                  </a:rPr>
                  <a:t>Para cada punto en el pasado </a:t>
                </a:r>
                <a14:m>
                  <m:oMath xmlns:m="http://schemas.openxmlformats.org/officeDocument/2006/math">
                    <m:r>
                      <a:rPr lang="es-MX" sz="1700" b="0" i="1" smtClean="0">
                        <a:latin typeface="Cambria Math" panose="02040503050406030204" pitchFamily="18" charset="0"/>
                      </a:rPr>
                      <m:t>𝑥</m:t>
                    </m:r>
                    <m:r>
                      <a:rPr lang="es-MX" sz="1700" b="0" i="1" smtClean="0">
                        <a:latin typeface="Cambria Math" panose="02040503050406030204" pitchFamily="18" charset="0"/>
                      </a:rPr>
                      <m:t>[</m:t>
                    </m:r>
                    <m:sSub>
                      <m:sSubPr>
                        <m:ctrlPr>
                          <a:rPr lang="es-MX" sz="1700" b="0" i="1" smtClean="0">
                            <a:latin typeface="Cambria Math" panose="02040503050406030204" pitchFamily="18" charset="0"/>
                          </a:rPr>
                        </m:ctrlPr>
                      </m:sSubPr>
                      <m:e>
                        <m:r>
                          <a:rPr lang="es-MX" sz="1700" b="0" i="1" smtClean="0">
                            <a:latin typeface="Cambria Math" panose="02040503050406030204" pitchFamily="18" charset="0"/>
                          </a:rPr>
                          <m:t>𝑡</m:t>
                        </m:r>
                      </m:e>
                      <m:sub>
                        <m:r>
                          <a:rPr lang="es-MX" sz="1700" b="0" i="1" smtClean="0">
                            <a:latin typeface="Cambria Math" panose="02040503050406030204" pitchFamily="18" charset="0"/>
                          </a:rPr>
                          <m:t>𝑖</m:t>
                        </m:r>
                      </m:sub>
                    </m:sSub>
                    <m:r>
                      <a:rPr lang="es-MX" sz="1700" b="0" i="1" smtClean="0">
                        <a:latin typeface="Cambria Math" panose="02040503050406030204" pitchFamily="18" charset="0"/>
                      </a:rPr>
                      <m:t>]</m:t>
                    </m:r>
                  </m:oMath>
                </a14:m>
                <a:r>
                  <a:rPr lang="es-MX" sz="1700" dirty="0">
                    <a:latin typeface="Calibri" panose="020F0502020204030204" pitchFamily="34" charset="0"/>
                    <a:cs typeface="Calibri" panose="020F0502020204030204" pitchFamily="34" charset="0"/>
                  </a:rPr>
                  <a:t> entrenar el modelo generativo con los puntos anteriores a </a:t>
                </a:r>
                <a14:m>
                  <m:oMath xmlns:m="http://schemas.openxmlformats.org/officeDocument/2006/math">
                    <m:sSub>
                      <m:sSubPr>
                        <m:ctrlPr>
                          <a:rPr lang="es-MX" sz="1700" b="0" i="1" smtClean="0">
                            <a:latin typeface="Cambria Math" panose="02040503050406030204" pitchFamily="18" charset="0"/>
                          </a:rPr>
                        </m:ctrlPr>
                      </m:sSubPr>
                      <m:e>
                        <m:r>
                          <a:rPr lang="es-MX" sz="1700" b="0" i="1" smtClean="0">
                            <a:latin typeface="Cambria Math" panose="02040503050406030204" pitchFamily="18" charset="0"/>
                          </a:rPr>
                          <m:t>𝑡</m:t>
                        </m:r>
                      </m:e>
                      <m:sub>
                        <m:r>
                          <a:rPr lang="es-MX" sz="1700" b="0" i="1" smtClean="0">
                            <a:latin typeface="Cambria Math" panose="02040503050406030204" pitchFamily="18" charset="0"/>
                          </a:rPr>
                          <m:t>𝑖</m:t>
                        </m:r>
                      </m:sub>
                    </m:sSub>
                  </m:oMath>
                </a14:m>
                <a:r>
                  <a:rPr lang="es-MX" sz="1700" dirty="0">
                    <a:latin typeface="Calibri" panose="020F0502020204030204" pitchFamily="34" charset="0"/>
                    <a:cs typeface="Calibri" panose="020F0502020204030204" pitchFamily="34" charset="0"/>
                  </a:rPr>
                  <a:t> como entrada y los siguientes como salida.</a:t>
                </a:r>
              </a:p>
              <a:p>
                <a:pPr>
                  <a:buFont typeface="Arial" panose="020B0604020202020204" pitchFamily="34" charset="0"/>
                  <a:buChar char="•"/>
                </a:pPr>
                <a:r>
                  <a:rPr lang="es-MX" sz="1700" dirty="0">
                    <a:latin typeface="Calibri" panose="020F0502020204030204" pitchFamily="34" charset="0"/>
                    <a:cs typeface="Calibri" panose="020F0502020204030204" pitchFamily="34" charset="0"/>
                  </a:rPr>
                  <a:t>Usar el modelo para predecir </a:t>
                </a:r>
                <a14:m>
                  <m:oMath xmlns:m="http://schemas.openxmlformats.org/officeDocument/2006/math">
                    <m:acc>
                      <m:accPr>
                        <m:chr m:val="̂"/>
                        <m:ctrlPr>
                          <a:rPr lang="es-MX" sz="1700" i="1">
                            <a:latin typeface="Cambria Math" panose="02040503050406030204" pitchFamily="18" charset="0"/>
                          </a:rPr>
                        </m:ctrlPr>
                      </m:accPr>
                      <m:e>
                        <m:r>
                          <a:rPr lang="es-MX" sz="1700" i="1">
                            <a:latin typeface="Cambria Math" panose="02040503050406030204" pitchFamily="18" charset="0"/>
                          </a:rPr>
                          <m:t>𝑥</m:t>
                        </m:r>
                      </m:e>
                    </m:acc>
                    <m:r>
                      <a:rPr lang="es-MX" sz="1700" i="1">
                        <a:latin typeface="Cambria Math" panose="02040503050406030204" pitchFamily="18" charset="0"/>
                      </a:rPr>
                      <m:t>[</m:t>
                    </m:r>
                    <m:r>
                      <a:rPr lang="es-MX" sz="1700" i="1">
                        <a:latin typeface="Cambria Math" panose="02040503050406030204" pitchFamily="18" charset="0"/>
                      </a:rPr>
                      <m:t>𝑡</m:t>
                    </m:r>
                    <m:r>
                      <a:rPr lang="es-MX" sz="1700" i="1">
                        <a:latin typeface="Cambria Math" panose="02040503050406030204" pitchFamily="18" charset="0"/>
                      </a:rPr>
                      <m:t>+</m:t>
                    </m:r>
                    <m:r>
                      <a:rPr lang="es-MX" sz="1700" i="1">
                        <a:latin typeface="Cambria Math" panose="02040503050406030204" pitchFamily="18" charset="0"/>
                      </a:rPr>
                      <m:t>𝑠</m:t>
                    </m:r>
                    <m:r>
                      <a:rPr lang="es-MX" sz="1700" i="1">
                        <a:latin typeface="Cambria Math" panose="02040503050406030204" pitchFamily="18" charset="0"/>
                      </a:rPr>
                      <m:t>]</m:t>
                    </m:r>
                  </m:oMath>
                </a14:m>
                <a:r>
                  <a:rPr lang="es-MX" sz="1700" dirty="0">
                    <a:latin typeface="Calibri" panose="020F0502020204030204" pitchFamily="34" charset="0"/>
                    <a:cs typeface="Calibri" panose="020F0502020204030204" pitchFamily="34" charset="0"/>
                  </a:rPr>
                  <a:t> a partir de </a:t>
                </a:r>
                <a14:m>
                  <m:oMath xmlns:m="http://schemas.openxmlformats.org/officeDocument/2006/math">
                    <m:r>
                      <a:rPr lang="es-MX" sz="1700" b="0" i="0" smtClean="0">
                        <a:latin typeface="Cambria Math" panose="02040503050406030204" pitchFamily="18" charset="0"/>
                      </a:rPr>
                      <m:t>{</m:t>
                    </m:r>
                    <m:r>
                      <a:rPr lang="es-MX" sz="1700" i="1">
                        <a:latin typeface="Cambria Math" panose="02040503050406030204" pitchFamily="18" charset="0"/>
                      </a:rPr>
                      <m:t>𝑥</m:t>
                    </m:r>
                    <m:d>
                      <m:dPr>
                        <m:begChr m:val="["/>
                        <m:endChr m:val="]"/>
                        <m:ctrlPr>
                          <a:rPr lang="es-MX" sz="1700" i="1">
                            <a:latin typeface="Cambria Math" panose="02040503050406030204" pitchFamily="18" charset="0"/>
                          </a:rPr>
                        </m:ctrlPr>
                      </m:dPr>
                      <m:e>
                        <m:r>
                          <a:rPr lang="es-MX" sz="1700" i="1">
                            <a:latin typeface="Cambria Math" panose="02040503050406030204" pitchFamily="18" charset="0"/>
                          </a:rPr>
                          <m:t>𝑡</m:t>
                        </m:r>
                      </m:e>
                    </m:d>
                    <m:r>
                      <a:rPr lang="es-MX" sz="1700" i="1">
                        <a:latin typeface="Cambria Math" panose="02040503050406030204" pitchFamily="18" charset="0"/>
                      </a:rPr>
                      <m:t>,</m:t>
                    </m:r>
                    <m:r>
                      <a:rPr lang="es-MX" sz="1700" i="1">
                        <a:latin typeface="Cambria Math" panose="02040503050406030204" pitchFamily="18" charset="0"/>
                      </a:rPr>
                      <m:t>𝑥</m:t>
                    </m:r>
                    <m:d>
                      <m:dPr>
                        <m:begChr m:val="["/>
                        <m:endChr m:val="]"/>
                        <m:ctrlPr>
                          <a:rPr lang="es-MX" sz="1700" i="1">
                            <a:latin typeface="Cambria Math" panose="02040503050406030204" pitchFamily="18" charset="0"/>
                          </a:rPr>
                        </m:ctrlPr>
                      </m:dPr>
                      <m:e>
                        <m:r>
                          <a:rPr lang="es-MX" sz="1700" i="1">
                            <a:latin typeface="Cambria Math" panose="02040503050406030204" pitchFamily="18" charset="0"/>
                          </a:rPr>
                          <m:t>𝑡</m:t>
                        </m:r>
                        <m:r>
                          <a:rPr lang="es-MX" sz="1700" i="1">
                            <a:latin typeface="Cambria Math" panose="02040503050406030204" pitchFamily="18" charset="0"/>
                          </a:rPr>
                          <m:t>−1</m:t>
                        </m:r>
                      </m:e>
                    </m:d>
                    <m:r>
                      <a:rPr lang="es-MX" sz="1700" i="1">
                        <a:latin typeface="Cambria Math" panose="02040503050406030204" pitchFamily="18" charset="0"/>
                      </a:rPr>
                      <m:t>,…</m:t>
                    </m:r>
                    <m:r>
                      <a:rPr lang="es-MX" sz="1700" b="0" i="1" smtClean="0">
                        <a:latin typeface="Cambria Math" panose="02040503050406030204" pitchFamily="18" charset="0"/>
                      </a:rPr>
                      <m:t>}</m:t>
                    </m:r>
                  </m:oMath>
                </a14:m>
                <a:endParaRPr lang="es-MX" sz="1700" dirty="0">
                  <a:latin typeface="Calibri" panose="020F0502020204030204" pitchFamily="34" charset="0"/>
                  <a:cs typeface="Calibri" panose="020F0502020204030204" pitchFamily="34" charset="0"/>
                </a:endParaRPr>
              </a:p>
              <a:p>
                <a:pPr marL="0" indent="0">
                  <a:buNone/>
                </a:pPr>
                <a:r>
                  <a:rPr lang="es-MX" sz="1900" dirty="0">
                    <a:latin typeface="Calibri" panose="020F0502020204030204" pitchFamily="34" charset="0"/>
                    <a:cs typeface="Calibri" panose="020F0502020204030204" pitchFamily="34" charset="0"/>
                  </a:rPr>
                  <a:t>Una serie de tiempo es implícitamente transformada a un vector de dimensión infinita.</a:t>
                </a:r>
              </a:p>
              <a:p>
                <a:pPr>
                  <a:buFont typeface="Arial" panose="020B0604020202020204" pitchFamily="34" charset="0"/>
                  <a:buChar char="•"/>
                </a:pPr>
                <a:r>
                  <a:rPr lang="es-MX" sz="1800" dirty="0">
                    <a:latin typeface="Calibri" panose="020F0502020204030204" pitchFamily="34" charset="0"/>
                    <a:cs typeface="Calibri" panose="020F0502020204030204" pitchFamily="34" charset="0"/>
                  </a:rPr>
                  <a:t>Esto es llamado </a:t>
                </a:r>
                <a:r>
                  <a:rPr lang="en-US" sz="1800" dirty="0">
                    <a:solidFill>
                      <a:srgbClr val="006600"/>
                    </a:solidFill>
                    <a:latin typeface="Calibri" panose="020F0502020204030204" pitchFamily="34" charset="0"/>
                    <a:cs typeface="Calibri" panose="020F0502020204030204" pitchFamily="34" charset="0"/>
                  </a:rPr>
                  <a:t>embedding</a:t>
                </a:r>
                <a:r>
                  <a:rPr lang="es-MX" sz="1800" dirty="0">
                    <a:solidFill>
                      <a:srgbClr val="006600"/>
                    </a:solidFill>
                    <a:latin typeface="Calibri" panose="020F0502020204030204" pitchFamily="34" charset="0"/>
                    <a:cs typeface="Calibri" panose="020F0502020204030204" pitchFamily="34" charset="0"/>
                  </a:rPr>
                  <a:t> </a:t>
                </a:r>
                <a:r>
                  <a:rPr lang="es-MX" sz="1800" dirty="0">
                    <a:latin typeface="Calibri" panose="020F0502020204030204" pitchFamily="34" charset="0"/>
                    <a:cs typeface="Calibri" panose="020F0502020204030204" pitchFamily="34" charset="0"/>
                  </a:rPr>
                  <a:t>o</a:t>
                </a:r>
                <a:r>
                  <a:rPr lang="es-MX" sz="1800" dirty="0">
                    <a:solidFill>
                      <a:srgbClr val="006600"/>
                    </a:solidFill>
                    <a:latin typeface="Calibri" panose="020F0502020204030204" pitchFamily="34" charset="0"/>
                    <a:cs typeface="Calibri" panose="020F0502020204030204" pitchFamily="34" charset="0"/>
                  </a:rPr>
                  <a:t> embebido</a:t>
                </a:r>
                <a:r>
                  <a:rPr lang="es-MX" sz="1800" dirty="0">
                    <a:latin typeface="Calibri" panose="020F0502020204030204" pitchFamily="34" charset="0"/>
                    <a:cs typeface="Calibri" panose="020F0502020204030204" pitchFamily="34" charset="0"/>
                  </a:rPr>
                  <a:t>.</a:t>
                </a:r>
              </a:p>
              <a:p>
                <a:r>
                  <a:rPr lang="es-MX" sz="1800" dirty="0">
                    <a:latin typeface="Calibri" panose="020F0502020204030204" pitchFamily="34" charset="0"/>
                    <a:cs typeface="Calibri" panose="020F0502020204030204" pitchFamily="34" charset="0"/>
                  </a:rPr>
                  <a:t>La dimensión de entrada del modelo de predicción debe ser finita.</a:t>
                </a:r>
              </a:p>
              <a:p>
                <a:pPr>
                  <a:buFont typeface="Arial" panose="020B0604020202020204" pitchFamily="34" charset="0"/>
                  <a:buChar char="•"/>
                </a:pPr>
                <a:r>
                  <a:rPr lang="es-MX" sz="1800" dirty="0">
                    <a:latin typeface="Calibri" panose="020F0502020204030204" pitchFamily="34" charset="0"/>
                    <a:cs typeface="Calibri" panose="020F0502020204030204" pitchFamily="34" charset="0"/>
                  </a:rPr>
                  <a:t>Por lo tanto, la historia de la serie de tiempo es truncada a las últimas </a:t>
                </a:r>
                <a14:m>
                  <m:oMath xmlns:m="http://schemas.openxmlformats.org/officeDocument/2006/math">
                    <m:r>
                      <a:rPr lang="es-MX" sz="1800" i="1" dirty="0" smtClean="0">
                        <a:latin typeface="Cambria Math" panose="02040503050406030204" pitchFamily="18" charset="0"/>
                      </a:rPr>
                      <m:t>𝑑</m:t>
                    </m:r>
                  </m:oMath>
                </a14:m>
                <a:r>
                  <a:rPr lang="es-MX" sz="1800" dirty="0">
                    <a:latin typeface="Calibri" panose="020F0502020204030204" pitchFamily="34" charset="0"/>
                    <a:cs typeface="Calibri" panose="020F0502020204030204" pitchFamily="34" charset="0"/>
                  </a:rPr>
                  <a:t> muestras.</a:t>
                </a:r>
              </a:p>
              <a:p>
                <a:pPr>
                  <a:buFont typeface="Arial" panose="020B0604020202020204" pitchFamily="34" charset="0"/>
                  <a:buChar char="•"/>
                </a:pPr>
                <a14:m>
                  <m:oMath xmlns:m="http://schemas.openxmlformats.org/officeDocument/2006/math">
                    <m:r>
                      <a:rPr lang="es-MX" sz="1800" i="1" dirty="0" smtClean="0">
                        <a:latin typeface="Cambria Math" panose="02040503050406030204" pitchFamily="18" charset="0"/>
                      </a:rPr>
                      <m:t>𝑑</m:t>
                    </m:r>
                  </m:oMath>
                </a14:m>
                <a:r>
                  <a:rPr lang="es-MX" sz="1800" dirty="0">
                    <a:latin typeface="Calibri" panose="020F0502020204030204" pitchFamily="34" charset="0"/>
                    <a:cs typeface="Calibri" panose="020F0502020204030204" pitchFamily="34" charset="0"/>
                  </a:rPr>
                  <a:t> es llamada </a:t>
                </a:r>
                <a:r>
                  <a:rPr lang="en-US" sz="1800" dirty="0">
                    <a:solidFill>
                      <a:srgbClr val="006600"/>
                    </a:solidFill>
                    <a:latin typeface="Calibri" panose="020F0502020204030204" pitchFamily="34" charset="0"/>
                    <a:cs typeface="Calibri" panose="020F0502020204030204" pitchFamily="34" charset="0"/>
                  </a:rPr>
                  <a:t>embedding dimension</a:t>
                </a:r>
                <a:r>
                  <a:rPr lang="en-US" sz="18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mc:Choice>
        <mc:Fallback>
          <p:sp>
            <p:nvSpPr>
              <p:cNvPr id="3" name="Marcador de contenido 2">
                <a:extLst>
                  <a:ext uri="{FF2B5EF4-FFF2-40B4-BE49-F238E27FC236}">
                    <a16:creationId xmlns:a16="http://schemas.microsoft.com/office/drawing/2014/main" id="{61FA970B-A928-4668-9298-67C9EE44CA39}"/>
                  </a:ext>
                </a:extLst>
              </p:cNvPr>
              <p:cNvSpPr>
                <a:spLocks noGrp="1" noRot="1" noChangeAspect="1" noMove="1" noResize="1" noEditPoints="1" noAdjustHandles="1" noChangeArrowheads="1" noChangeShapeType="1" noTextEdit="1"/>
              </p:cNvSpPr>
              <p:nvPr>
                <p:ph idx="1"/>
              </p:nvPr>
            </p:nvSpPr>
            <p:spPr>
              <a:xfrm>
                <a:off x="1287625" y="1304924"/>
                <a:ext cx="7399175" cy="5294283"/>
              </a:xfrm>
              <a:blipFill>
                <a:blip r:embed="rId2"/>
                <a:stretch>
                  <a:fillRect l="-741" t="-1151"/>
                </a:stretch>
              </a:blipFill>
            </p:spPr>
            <p:txBody>
              <a:bodyPr/>
              <a:lstStyle/>
              <a:p>
                <a:r>
                  <a:rPr lang="es-ES">
                    <a:noFill/>
                  </a:rPr>
                  <a:t> </a:t>
                </a:r>
              </a:p>
            </p:txBody>
          </p:sp>
        </mc:Fallback>
      </mc:AlternateContent>
    </p:spTree>
    <p:extLst>
      <p:ext uri="{BB962C8B-B14F-4D97-AF65-F5344CB8AC3E}">
        <p14:creationId xmlns:p14="http://schemas.microsoft.com/office/powerpoint/2010/main" val="666044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E9F24-2614-464E-AB6D-7EDBF2756E0B}"/>
              </a:ext>
            </a:extLst>
          </p:cNvPr>
          <p:cNvSpPr>
            <a:spLocks noGrp="1"/>
          </p:cNvSpPr>
          <p:nvPr>
            <p:ph type="title"/>
          </p:nvPr>
        </p:nvSpPr>
        <p:spPr>
          <a:xfrm>
            <a:off x="1285336" y="531284"/>
            <a:ext cx="7606737" cy="660400"/>
          </a:xfrm>
        </p:spPr>
        <p:txBody>
          <a:bodyPr>
            <a:normAutofit/>
          </a:bodyPr>
          <a:lstStyle/>
          <a:p>
            <a:r>
              <a:rPr lang="es-MX" sz="3600" dirty="0">
                <a:latin typeface="Calibri" panose="020F0502020204030204" pitchFamily="34" charset="0"/>
                <a:ea typeface="Calibri" panose="020F0502020204030204" pitchFamily="34" charset="0"/>
                <a:cs typeface="Calibri" panose="020F0502020204030204" pitchFamily="34" charset="0"/>
              </a:rPr>
              <a:t>Uso del Pasado para Predecir el Futuro</a:t>
            </a:r>
          </a:p>
        </p:txBody>
      </p:sp>
      <p:pic>
        <p:nvPicPr>
          <p:cNvPr id="56" name="Imagen 55">
            <a:extLst>
              <a:ext uri="{FF2B5EF4-FFF2-40B4-BE49-F238E27FC236}">
                <a16:creationId xmlns:a16="http://schemas.microsoft.com/office/drawing/2014/main" id="{B90C3638-47F2-42ED-878F-C20BBE03A5B4}"/>
              </a:ext>
            </a:extLst>
          </p:cNvPr>
          <p:cNvPicPr>
            <a:picLocks noChangeAspect="1"/>
          </p:cNvPicPr>
          <p:nvPr/>
        </p:nvPicPr>
        <p:blipFill>
          <a:blip r:embed="rId2"/>
          <a:stretch>
            <a:fillRect/>
          </a:stretch>
        </p:blipFill>
        <p:spPr>
          <a:xfrm>
            <a:off x="1285336" y="2146554"/>
            <a:ext cx="7734300" cy="2564892"/>
          </a:xfrm>
          <a:prstGeom prst="rect">
            <a:avLst/>
          </a:prstGeom>
        </p:spPr>
      </p:pic>
    </p:spTree>
    <p:extLst>
      <p:ext uri="{BB962C8B-B14F-4D97-AF65-F5344CB8AC3E}">
        <p14:creationId xmlns:p14="http://schemas.microsoft.com/office/powerpoint/2010/main" val="3974991357"/>
      </p:ext>
    </p:extLst>
  </p:cSld>
  <p:clrMapOvr>
    <a:masterClrMapping/>
  </p:clrMapOvr>
</p:sld>
</file>

<file path=ppt/theme/theme1.xml><?xml version="1.0" encoding="utf-8"?>
<a:theme xmlns:a="http://schemas.openxmlformats.org/drawingml/2006/main" name="ZipGrid">
  <a:themeElements>
    <a:clrScheme name="ZipGr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ZipGri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ZipGri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ZipGri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ZipGri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ZipGri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ZipGri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ZipGri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ZipGri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4C5C8CF411E8142ABA32BD96CA5F49D" ma:contentTypeVersion="0" ma:contentTypeDescription="Crear nuevo documento." ma:contentTypeScope="" ma:versionID="56d8790f4060127a832faeb25af6cc56">
  <xsd:schema xmlns:xsd="http://www.w3.org/2001/XMLSchema" xmlns:xs="http://www.w3.org/2001/XMLSchema" xmlns:p="http://schemas.microsoft.com/office/2006/metadata/properties" targetNamespace="http://schemas.microsoft.com/office/2006/metadata/properties" ma:root="true" ma:fieldsID="6f811a6767019e7426d133b42330215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9DB663-4D0D-4878-96B6-5AB24DFC2BCF}"/>
</file>

<file path=customXml/itemProps2.xml><?xml version="1.0" encoding="utf-8"?>
<ds:datastoreItem xmlns:ds="http://schemas.openxmlformats.org/officeDocument/2006/customXml" ds:itemID="{F6DC66DC-9787-43FB-B821-98081011E1EA}"/>
</file>

<file path=customXml/itemProps3.xml><?xml version="1.0" encoding="utf-8"?>
<ds:datastoreItem xmlns:ds="http://schemas.openxmlformats.org/officeDocument/2006/customXml" ds:itemID="{177F9D8D-32BF-4EBC-8418-1792C7D3C224}"/>
</file>

<file path=docProps/app.xml><?xml version="1.0" encoding="utf-8"?>
<Properties xmlns="http://schemas.openxmlformats.org/officeDocument/2006/extended-properties" xmlns:vt="http://schemas.openxmlformats.org/officeDocument/2006/docPropsVTypes">
  <Template>ZipGrid</Template>
  <TotalTime>69</TotalTime>
  <Words>3465</Words>
  <Application>Microsoft Office PowerPoint</Application>
  <PresentationFormat>Presentación en pantalla (4:3)</PresentationFormat>
  <Paragraphs>247</Paragraphs>
  <Slides>28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-apple-system</vt:lpstr>
      <vt:lpstr>Arial</vt:lpstr>
      <vt:lpstr>Calibri</vt:lpstr>
      <vt:lpstr>Cambria Math</vt:lpstr>
      <vt:lpstr>Times New Roman</vt:lpstr>
      <vt:lpstr>ZipGrid</vt:lpstr>
      <vt:lpstr>Redes Neuronales</vt:lpstr>
      <vt:lpstr>Redes Neuronales Recurrentes</vt:lpstr>
      <vt:lpstr>Red de Hopfield</vt:lpstr>
      <vt:lpstr>Redes de Elman y Jordan</vt:lpstr>
      <vt:lpstr>Desdoblamiento en el Tiempo</vt:lpstr>
      <vt:lpstr>Desvanecimiento del Gradiente</vt:lpstr>
      <vt:lpstr>Procesamiento de Series de Tiempo</vt:lpstr>
      <vt:lpstr>Problema de la Predicción del Futuro</vt:lpstr>
      <vt:lpstr>Uso del Pasado para Predecir el Futuro</vt:lpstr>
      <vt:lpstr>Predicción de Manchas Solares IR5</vt:lpstr>
      <vt:lpstr>Red Neuronal FeedForward</vt:lpstr>
      <vt:lpstr>Red Neuronal Feedforward Modular</vt:lpstr>
      <vt:lpstr>Red Neuronal Recurrente de Elman</vt:lpstr>
      <vt:lpstr>Resultados de la Predicción</vt:lpstr>
      <vt:lpstr>Red Neuronal LSTM</vt:lpstr>
      <vt:lpstr>Red Neuronal GRU</vt:lpstr>
      <vt:lpstr>LSTM contra GRU</vt:lpstr>
      <vt:lpstr>Tipos de Procesamiento de Secuencias</vt:lpstr>
      <vt:lpstr>Arquitectura Apilada</vt:lpstr>
      <vt:lpstr>RNNs Bidireccionales</vt:lpstr>
      <vt:lpstr>Predicción de Texto</vt:lpstr>
      <vt:lpstr>Problemas de las LSTMs</vt:lpstr>
      <vt:lpstr>Sistema NMT</vt:lpstr>
      <vt:lpstr>Dónde Enfocar la Atención?</vt:lpstr>
      <vt:lpstr>Atención</vt:lpstr>
      <vt:lpstr>Atención Global</vt:lpstr>
      <vt:lpstr>Atención Local</vt:lpstr>
      <vt:lpstr>Para saber más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pinales</cp:lastModifiedBy>
  <cp:revision>1</cp:revision>
  <dcterms:created xsi:type="dcterms:W3CDTF">2004-01-15T07:09:04Z</dcterms:created>
  <dcterms:modified xsi:type="dcterms:W3CDTF">2025-03-19T13:58:50Z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0x010100D4C5C8CF411E8142ABA32BD96CA5F49D</vt:lpwstr>
  </property>
</Properties>
</file>